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2"/>
  </p:notesMasterIdLst>
  <p:sldIdLst>
    <p:sldId id="256" r:id="rId2"/>
    <p:sldId id="257" r:id="rId3"/>
    <p:sldId id="258" r:id="rId4"/>
    <p:sldId id="262" r:id="rId5"/>
    <p:sldId id="265" r:id="rId6"/>
    <p:sldId id="266" r:id="rId7"/>
    <p:sldId id="264" r:id="rId8"/>
    <p:sldId id="288" r:id="rId9"/>
    <p:sldId id="263" r:id="rId10"/>
    <p:sldId id="295" r:id="rId11"/>
    <p:sldId id="273" r:id="rId12"/>
    <p:sldId id="278" r:id="rId13"/>
    <p:sldId id="268" r:id="rId14"/>
    <p:sldId id="269" r:id="rId15"/>
    <p:sldId id="270" r:id="rId16"/>
    <p:sldId id="271" r:id="rId17"/>
    <p:sldId id="279" r:id="rId18"/>
    <p:sldId id="293" r:id="rId19"/>
    <p:sldId id="277" r:id="rId20"/>
    <p:sldId id="275" r:id="rId21"/>
    <p:sldId id="276" r:id="rId22"/>
    <p:sldId id="294" r:id="rId23"/>
    <p:sldId id="296" r:id="rId24"/>
    <p:sldId id="298" r:id="rId25"/>
    <p:sldId id="291" r:id="rId26"/>
    <p:sldId id="290" r:id="rId27"/>
    <p:sldId id="289" r:id="rId28"/>
    <p:sldId id="297" r:id="rId29"/>
    <p:sldId id="292" r:id="rId30"/>
    <p:sldId id="281" r:id="rId31"/>
  </p:sldIdLst>
  <p:sldSz cx="12192000" cy="6858000"/>
  <p:notesSz cx="7104063"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ctor Wolf" initials="VW" lastIdx="1" clrIdx="0">
    <p:extLst>
      <p:ext uri="{19B8F6BF-5375-455C-9EA6-DF929625EA0E}">
        <p15:presenceInfo xmlns:p15="http://schemas.microsoft.com/office/powerpoint/2012/main" userId="96be0131df45be8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77438" autoAdjust="0"/>
  </p:normalViewPr>
  <p:slideViewPr>
    <p:cSldViewPr snapToGrid="0">
      <p:cViewPr varScale="1">
        <p:scale>
          <a:sx n="88" d="100"/>
          <a:sy n="88" d="100"/>
        </p:scale>
        <p:origin x="1452" y="9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B770D7-CA53-4715-B88F-B26AA78BDC00}" type="doc">
      <dgm:prSet loTypeId="urn:microsoft.com/office/officeart/2005/8/layout/vList2" loCatId="list" qsTypeId="urn:microsoft.com/office/officeart/2005/8/quickstyle/simple4" qsCatId="simple" csTypeId="urn:microsoft.com/office/officeart/2005/8/colors/accent1_2" csCatId="accent1"/>
      <dgm:spPr/>
      <dgm:t>
        <a:bodyPr/>
        <a:lstStyle/>
        <a:p>
          <a:endParaRPr lang="en-GB"/>
        </a:p>
      </dgm:t>
    </dgm:pt>
    <dgm:pt modelId="{12F05FA3-10AF-42EC-8B37-89B861002CEF}">
      <dgm:prSet/>
      <dgm:spPr/>
      <dgm:t>
        <a:bodyPr/>
        <a:lstStyle/>
        <a:p>
          <a:r>
            <a:rPr lang="de-DE" dirty="0" err="1"/>
            <a:t>Creation</a:t>
          </a:r>
          <a:r>
            <a:rPr lang="de-DE" dirty="0"/>
            <a:t> </a:t>
          </a:r>
          <a:endParaRPr lang="en-GB" dirty="0"/>
        </a:p>
      </dgm:t>
    </dgm:pt>
    <dgm:pt modelId="{17145199-97C9-4185-9F36-956CE55EADB8}" type="parTrans" cxnId="{AD94F1F9-75AF-4597-8DD7-C2685BA7653A}">
      <dgm:prSet/>
      <dgm:spPr/>
      <dgm:t>
        <a:bodyPr/>
        <a:lstStyle/>
        <a:p>
          <a:endParaRPr lang="en-GB"/>
        </a:p>
      </dgm:t>
    </dgm:pt>
    <dgm:pt modelId="{2D6DC44B-0E5A-4C0A-AA81-551A2F83AF54}" type="sibTrans" cxnId="{AD94F1F9-75AF-4597-8DD7-C2685BA7653A}">
      <dgm:prSet/>
      <dgm:spPr/>
      <dgm:t>
        <a:bodyPr/>
        <a:lstStyle/>
        <a:p>
          <a:endParaRPr lang="en-GB"/>
        </a:p>
      </dgm:t>
    </dgm:pt>
    <dgm:pt modelId="{F83264D7-C742-41EE-B4AD-1DD589561793}">
      <dgm:prSet/>
      <dgm:spPr/>
      <dgm:t>
        <a:bodyPr/>
        <a:lstStyle/>
        <a:p>
          <a:r>
            <a:rPr lang="de-DE" dirty="0"/>
            <a:t>Retrieval </a:t>
          </a:r>
          <a:endParaRPr lang="en-GB" dirty="0"/>
        </a:p>
      </dgm:t>
    </dgm:pt>
    <dgm:pt modelId="{AC01F951-896C-43DC-B08D-F51B60406967}" type="parTrans" cxnId="{FA23E73F-8E6E-4C75-8C8D-F6416EDA9A6B}">
      <dgm:prSet/>
      <dgm:spPr/>
      <dgm:t>
        <a:bodyPr/>
        <a:lstStyle/>
        <a:p>
          <a:endParaRPr lang="en-GB"/>
        </a:p>
      </dgm:t>
    </dgm:pt>
    <dgm:pt modelId="{DE72CD78-1047-4572-805A-9A3A3FCD0E14}" type="sibTrans" cxnId="{FA23E73F-8E6E-4C75-8C8D-F6416EDA9A6B}">
      <dgm:prSet/>
      <dgm:spPr/>
      <dgm:t>
        <a:bodyPr/>
        <a:lstStyle/>
        <a:p>
          <a:endParaRPr lang="en-GB"/>
        </a:p>
      </dgm:t>
    </dgm:pt>
    <dgm:pt modelId="{D33085C5-E8B0-4BE2-92CC-BD3812A569D3}">
      <dgm:prSet/>
      <dgm:spPr/>
      <dgm:t>
        <a:bodyPr/>
        <a:lstStyle/>
        <a:p>
          <a:r>
            <a:rPr lang="de-DE"/>
            <a:t>Update </a:t>
          </a:r>
          <a:endParaRPr lang="en-GB"/>
        </a:p>
      </dgm:t>
    </dgm:pt>
    <dgm:pt modelId="{488BFBB1-55CC-40B9-AD89-544ABF3A7233}" type="parTrans" cxnId="{AA7DF71B-E537-4F65-A24F-83BC34B3DF68}">
      <dgm:prSet/>
      <dgm:spPr/>
      <dgm:t>
        <a:bodyPr/>
        <a:lstStyle/>
        <a:p>
          <a:endParaRPr lang="en-GB"/>
        </a:p>
      </dgm:t>
    </dgm:pt>
    <dgm:pt modelId="{78E2DAD2-BAA8-4C40-BBED-A7519AAD79A4}" type="sibTrans" cxnId="{AA7DF71B-E537-4F65-A24F-83BC34B3DF68}">
      <dgm:prSet/>
      <dgm:spPr/>
      <dgm:t>
        <a:bodyPr/>
        <a:lstStyle/>
        <a:p>
          <a:endParaRPr lang="en-GB"/>
        </a:p>
      </dgm:t>
    </dgm:pt>
    <dgm:pt modelId="{4825CB01-CA00-491B-837D-F395F8DB0E76}">
      <dgm:prSet/>
      <dgm:spPr/>
      <dgm:t>
        <a:bodyPr/>
        <a:lstStyle/>
        <a:p>
          <a:r>
            <a:rPr lang="de-DE"/>
            <a:t>Deletion</a:t>
          </a:r>
          <a:endParaRPr lang="en-GB"/>
        </a:p>
      </dgm:t>
    </dgm:pt>
    <dgm:pt modelId="{B8F452A0-D119-404B-B718-986D12C42E00}" type="parTrans" cxnId="{ADF2EBA2-EC7D-4FE1-9069-6308D09BEAED}">
      <dgm:prSet/>
      <dgm:spPr/>
      <dgm:t>
        <a:bodyPr/>
        <a:lstStyle/>
        <a:p>
          <a:endParaRPr lang="en-GB"/>
        </a:p>
      </dgm:t>
    </dgm:pt>
    <dgm:pt modelId="{14673B5B-762E-41DF-B018-CFAB3B34DE1C}" type="sibTrans" cxnId="{ADF2EBA2-EC7D-4FE1-9069-6308D09BEAED}">
      <dgm:prSet/>
      <dgm:spPr/>
      <dgm:t>
        <a:bodyPr/>
        <a:lstStyle/>
        <a:p>
          <a:endParaRPr lang="en-GB"/>
        </a:p>
      </dgm:t>
    </dgm:pt>
    <dgm:pt modelId="{8FA6273E-F179-4DB6-B4F4-14B28B7AA59C}" type="pres">
      <dgm:prSet presAssocID="{15B770D7-CA53-4715-B88F-B26AA78BDC00}" presName="linear" presStyleCnt="0">
        <dgm:presLayoutVars>
          <dgm:animLvl val="lvl"/>
          <dgm:resizeHandles val="exact"/>
        </dgm:presLayoutVars>
      </dgm:prSet>
      <dgm:spPr/>
    </dgm:pt>
    <dgm:pt modelId="{17C1211C-ED64-4FF3-9321-DA2B1F50488F}" type="pres">
      <dgm:prSet presAssocID="{12F05FA3-10AF-42EC-8B37-89B861002CEF}" presName="parentText" presStyleLbl="node1" presStyleIdx="0" presStyleCnt="4">
        <dgm:presLayoutVars>
          <dgm:chMax val="0"/>
          <dgm:bulletEnabled val="1"/>
        </dgm:presLayoutVars>
      </dgm:prSet>
      <dgm:spPr/>
    </dgm:pt>
    <dgm:pt modelId="{E16CAB59-6D15-4642-9F22-293B4710671F}" type="pres">
      <dgm:prSet presAssocID="{2D6DC44B-0E5A-4C0A-AA81-551A2F83AF54}" presName="spacer" presStyleCnt="0"/>
      <dgm:spPr/>
    </dgm:pt>
    <dgm:pt modelId="{7FA841C2-3FBF-449F-AC14-6D439F1EEC81}" type="pres">
      <dgm:prSet presAssocID="{F83264D7-C742-41EE-B4AD-1DD589561793}" presName="parentText" presStyleLbl="node1" presStyleIdx="1" presStyleCnt="4">
        <dgm:presLayoutVars>
          <dgm:chMax val="0"/>
          <dgm:bulletEnabled val="1"/>
        </dgm:presLayoutVars>
      </dgm:prSet>
      <dgm:spPr/>
    </dgm:pt>
    <dgm:pt modelId="{E8113423-E0AC-4A5B-BABB-A3D62E935ECB}" type="pres">
      <dgm:prSet presAssocID="{DE72CD78-1047-4572-805A-9A3A3FCD0E14}" presName="spacer" presStyleCnt="0"/>
      <dgm:spPr/>
    </dgm:pt>
    <dgm:pt modelId="{BCC48D8E-0229-481D-8F07-DE7D3E3B4DC2}" type="pres">
      <dgm:prSet presAssocID="{D33085C5-E8B0-4BE2-92CC-BD3812A569D3}" presName="parentText" presStyleLbl="node1" presStyleIdx="2" presStyleCnt="4">
        <dgm:presLayoutVars>
          <dgm:chMax val="0"/>
          <dgm:bulletEnabled val="1"/>
        </dgm:presLayoutVars>
      </dgm:prSet>
      <dgm:spPr/>
    </dgm:pt>
    <dgm:pt modelId="{C8B0C115-B6C8-4DC4-A1A2-F8F57ECC9D55}" type="pres">
      <dgm:prSet presAssocID="{78E2DAD2-BAA8-4C40-BBED-A7519AAD79A4}" presName="spacer" presStyleCnt="0"/>
      <dgm:spPr/>
    </dgm:pt>
    <dgm:pt modelId="{0B608607-71CE-49E6-8A74-25AAFB53E72B}" type="pres">
      <dgm:prSet presAssocID="{4825CB01-CA00-491B-837D-F395F8DB0E76}" presName="parentText" presStyleLbl="node1" presStyleIdx="3" presStyleCnt="4">
        <dgm:presLayoutVars>
          <dgm:chMax val="0"/>
          <dgm:bulletEnabled val="1"/>
        </dgm:presLayoutVars>
      </dgm:prSet>
      <dgm:spPr/>
    </dgm:pt>
  </dgm:ptLst>
  <dgm:cxnLst>
    <dgm:cxn modelId="{D89A4204-ECCF-460D-8008-6370719366A4}" type="presOf" srcId="{12F05FA3-10AF-42EC-8B37-89B861002CEF}" destId="{17C1211C-ED64-4FF3-9321-DA2B1F50488F}" srcOrd="0" destOrd="0" presId="urn:microsoft.com/office/officeart/2005/8/layout/vList2"/>
    <dgm:cxn modelId="{1BCCFF0B-EA98-40E1-A086-AC81D6D72E94}" type="presOf" srcId="{F83264D7-C742-41EE-B4AD-1DD589561793}" destId="{7FA841C2-3FBF-449F-AC14-6D439F1EEC81}" srcOrd="0" destOrd="0" presId="urn:microsoft.com/office/officeart/2005/8/layout/vList2"/>
    <dgm:cxn modelId="{AA7DF71B-E537-4F65-A24F-83BC34B3DF68}" srcId="{15B770D7-CA53-4715-B88F-B26AA78BDC00}" destId="{D33085C5-E8B0-4BE2-92CC-BD3812A569D3}" srcOrd="2" destOrd="0" parTransId="{488BFBB1-55CC-40B9-AD89-544ABF3A7233}" sibTransId="{78E2DAD2-BAA8-4C40-BBED-A7519AAD79A4}"/>
    <dgm:cxn modelId="{FA23E73F-8E6E-4C75-8C8D-F6416EDA9A6B}" srcId="{15B770D7-CA53-4715-B88F-B26AA78BDC00}" destId="{F83264D7-C742-41EE-B4AD-1DD589561793}" srcOrd="1" destOrd="0" parTransId="{AC01F951-896C-43DC-B08D-F51B60406967}" sibTransId="{DE72CD78-1047-4572-805A-9A3A3FCD0E14}"/>
    <dgm:cxn modelId="{EEBBCE5F-EAE4-4CA9-9B6E-58506399AE60}" type="presOf" srcId="{15B770D7-CA53-4715-B88F-B26AA78BDC00}" destId="{8FA6273E-F179-4DB6-B4F4-14B28B7AA59C}" srcOrd="0" destOrd="0" presId="urn:microsoft.com/office/officeart/2005/8/layout/vList2"/>
    <dgm:cxn modelId="{4E024A7E-F1B0-4300-821A-92619F0A667E}" type="presOf" srcId="{4825CB01-CA00-491B-837D-F395F8DB0E76}" destId="{0B608607-71CE-49E6-8A74-25AAFB53E72B}" srcOrd="0" destOrd="0" presId="urn:microsoft.com/office/officeart/2005/8/layout/vList2"/>
    <dgm:cxn modelId="{ADF2EBA2-EC7D-4FE1-9069-6308D09BEAED}" srcId="{15B770D7-CA53-4715-B88F-B26AA78BDC00}" destId="{4825CB01-CA00-491B-837D-F395F8DB0E76}" srcOrd="3" destOrd="0" parTransId="{B8F452A0-D119-404B-B718-986D12C42E00}" sibTransId="{14673B5B-762E-41DF-B018-CFAB3B34DE1C}"/>
    <dgm:cxn modelId="{74905DEC-BF08-43E9-A663-B5A7035F8F2F}" type="presOf" srcId="{D33085C5-E8B0-4BE2-92CC-BD3812A569D3}" destId="{BCC48D8E-0229-481D-8F07-DE7D3E3B4DC2}" srcOrd="0" destOrd="0" presId="urn:microsoft.com/office/officeart/2005/8/layout/vList2"/>
    <dgm:cxn modelId="{AD94F1F9-75AF-4597-8DD7-C2685BA7653A}" srcId="{15B770D7-CA53-4715-B88F-B26AA78BDC00}" destId="{12F05FA3-10AF-42EC-8B37-89B861002CEF}" srcOrd="0" destOrd="0" parTransId="{17145199-97C9-4185-9F36-956CE55EADB8}" sibTransId="{2D6DC44B-0E5A-4C0A-AA81-551A2F83AF54}"/>
    <dgm:cxn modelId="{ED44F5D5-85AC-448B-9364-9422DFB8B3E0}" type="presParOf" srcId="{8FA6273E-F179-4DB6-B4F4-14B28B7AA59C}" destId="{17C1211C-ED64-4FF3-9321-DA2B1F50488F}" srcOrd="0" destOrd="0" presId="urn:microsoft.com/office/officeart/2005/8/layout/vList2"/>
    <dgm:cxn modelId="{7BFD3D3A-1081-43BB-B305-DDC83A919AAC}" type="presParOf" srcId="{8FA6273E-F179-4DB6-B4F4-14B28B7AA59C}" destId="{E16CAB59-6D15-4642-9F22-293B4710671F}" srcOrd="1" destOrd="0" presId="urn:microsoft.com/office/officeart/2005/8/layout/vList2"/>
    <dgm:cxn modelId="{8AD9E0FA-0E66-4F87-88DA-10DB1FA42A72}" type="presParOf" srcId="{8FA6273E-F179-4DB6-B4F4-14B28B7AA59C}" destId="{7FA841C2-3FBF-449F-AC14-6D439F1EEC81}" srcOrd="2" destOrd="0" presId="urn:microsoft.com/office/officeart/2005/8/layout/vList2"/>
    <dgm:cxn modelId="{3B1648BF-B3A4-438E-A647-6ADF6E451907}" type="presParOf" srcId="{8FA6273E-F179-4DB6-B4F4-14B28B7AA59C}" destId="{E8113423-E0AC-4A5B-BABB-A3D62E935ECB}" srcOrd="3" destOrd="0" presId="urn:microsoft.com/office/officeart/2005/8/layout/vList2"/>
    <dgm:cxn modelId="{39B031EC-21C1-4144-B1F9-7B651024C765}" type="presParOf" srcId="{8FA6273E-F179-4DB6-B4F4-14B28B7AA59C}" destId="{BCC48D8E-0229-481D-8F07-DE7D3E3B4DC2}" srcOrd="4" destOrd="0" presId="urn:microsoft.com/office/officeart/2005/8/layout/vList2"/>
    <dgm:cxn modelId="{FDDE7B3C-EFB4-49B8-8E0E-0AAF1B8339F3}" type="presParOf" srcId="{8FA6273E-F179-4DB6-B4F4-14B28B7AA59C}" destId="{C8B0C115-B6C8-4DC4-A1A2-F8F57ECC9D55}" srcOrd="5" destOrd="0" presId="urn:microsoft.com/office/officeart/2005/8/layout/vList2"/>
    <dgm:cxn modelId="{1BB5FC54-73EE-447F-AA1D-B78B49E6B4F6}" type="presParOf" srcId="{8FA6273E-F179-4DB6-B4F4-14B28B7AA59C}" destId="{0B608607-71CE-49E6-8A74-25AAFB53E72B}"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54C8DF8-5401-4A50-9D94-0BFA3443046E}" type="doc">
      <dgm:prSet loTypeId="urn:microsoft.com/office/officeart/2005/8/layout/vList2" loCatId="list" qsTypeId="urn:microsoft.com/office/officeart/2005/8/quickstyle/simple4" qsCatId="simple" csTypeId="urn:microsoft.com/office/officeart/2005/8/colors/accent5_2" csCatId="accent5"/>
      <dgm:spPr/>
      <dgm:t>
        <a:bodyPr/>
        <a:lstStyle/>
        <a:p>
          <a:endParaRPr lang="en-GB"/>
        </a:p>
      </dgm:t>
    </dgm:pt>
    <dgm:pt modelId="{6EA77D50-CDAE-4D5C-AB5D-E8603B7D5894}">
      <dgm:prSet/>
      <dgm:spPr/>
      <dgm:t>
        <a:bodyPr/>
        <a:lstStyle/>
        <a:p>
          <a:r>
            <a:rPr lang="de-DE" dirty="0"/>
            <a:t>INSERT</a:t>
          </a:r>
          <a:endParaRPr lang="en-GB" dirty="0"/>
        </a:p>
      </dgm:t>
    </dgm:pt>
    <dgm:pt modelId="{52ED625B-CC75-4AE7-93CC-A868607C450E}" type="parTrans" cxnId="{FB3DFDE4-F546-44F0-A375-0609A6EBCB1A}">
      <dgm:prSet/>
      <dgm:spPr/>
      <dgm:t>
        <a:bodyPr/>
        <a:lstStyle/>
        <a:p>
          <a:endParaRPr lang="en-GB"/>
        </a:p>
      </dgm:t>
    </dgm:pt>
    <dgm:pt modelId="{2D20C8FF-F785-4A18-BD5F-2971B57CDBB2}" type="sibTrans" cxnId="{FB3DFDE4-F546-44F0-A375-0609A6EBCB1A}">
      <dgm:prSet/>
      <dgm:spPr/>
      <dgm:t>
        <a:bodyPr/>
        <a:lstStyle/>
        <a:p>
          <a:endParaRPr lang="en-GB"/>
        </a:p>
      </dgm:t>
    </dgm:pt>
    <dgm:pt modelId="{B1CACEEA-FE4E-4C99-BA5D-8AACA5811EDA}">
      <dgm:prSet/>
      <dgm:spPr/>
      <dgm:t>
        <a:bodyPr/>
        <a:lstStyle/>
        <a:p>
          <a:r>
            <a:rPr lang="de-DE"/>
            <a:t>GET</a:t>
          </a:r>
          <a:endParaRPr lang="en-GB"/>
        </a:p>
      </dgm:t>
    </dgm:pt>
    <dgm:pt modelId="{B4041D68-9388-4496-98EE-44F3C9DCFF96}" type="parTrans" cxnId="{B71EE69B-2162-4841-B04E-5E243DDC6528}">
      <dgm:prSet/>
      <dgm:spPr/>
      <dgm:t>
        <a:bodyPr/>
        <a:lstStyle/>
        <a:p>
          <a:endParaRPr lang="en-GB"/>
        </a:p>
      </dgm:t>
    </dgm:pt>
    <dgm:pt modelId="{23766BE0-66AF-4799-8030-509D808A8086}" type="sibTrans" cxnId="{B71EE69B-2162-4841-B04E-5E243DDC6528}">
      <dgm:prSet/>
      <dgm:spPr/>
      <dgm:t>
        <a:bodyPr/>
        <a:lstStyle/>
        <a:p>
          <a:endParaRPr lang="en-GB"/>
        </a:p>
      </dgm:t>
    </dgm:pt>
    <dgm:pt modelId="{43FB8ACD-C0E7-44F8-B447-185867CC9A0B}">
      <dgm:prSet/>
      <dgm:spPr/>
      <dgm:t>
        <a:bodyPr/>
        <a:lstStyle/>
        <a:p>
          <a:r>
            <a:rPr lang="de-DE"/>
            <a:t>UPDATE</a:t>
          </a:r>
          <a:endParaRPr lang="en-GB"/>
        </a:p>
      </dgm:t>
    </dgm:pt>
    <dgm:pt modelId="{AFC676CE-2608-4DC3-AFC2-ADD321B5E8D0}" type="parTrans" cxnId="{BF18FC51-DAF8-43FB-9B27-160A72A19E20}">
      <dgm:prSet/>
      <dgm:spPr/>
      <dgm:t>
        <a:bodyPr/>
        <a:lstStyle/>
        <a:p>
          <a:endParaRPr lang="en-GB"/>
        </a:p>
      </dgm:t>
    </dgm:pt>
    <dgm:pt modelId="{FBB92408-DD37-4547-9DDD-386F5435AE40}" type="sibTrans" cxnId="{BF18FC51-DAF8-43FB-9B27-160A72A19E20}">
      <dgm:prSet/>
      <dgm:spPr/>
      <dgm:t>
        <a:bodyPr/>
        <a:lstStyle/>
        <a:p>
          <a:endParaRPr lang="en-GB"/>
        </a:p>
      </dgm:t>
    </dgm:pt>
    <dgm:pt modelId="{2308228C-4FAB-4BC9-B238-7015C2EF65D9}">
      <dgm:prSet/>
      <dgm:spPr/>
      <dgm:t>
        <a:bodyPr/>
        <a:lstStyle/>
        <a:p>
          <a:r>
            <a:rPr lang="de-DE"/>
            <a:t>DELETE</a:t>
          </a:r>
          <a:endParaRPr lang="en-GB"/>
        </a:p>
      </dgm:t>
    </dgm:pt>
    <dgm:pt modelId="{7ED4FB53-09D7-4A29-A508-1A6D2DFD48A1}" type="parTrans" cxnId="{D95B362D-2C65-4248-816C-8CEA1A8543CD}">
      <dgm:prSet/>
      <dgm:spPr/>
      <dgm:t>
        <a:bodyPr/>
        <a:lstStyle/>
        <a:p>
          <a:endParaRPr lang="en-GB"/>
        </a:p>
      </dgm:t>
    </dgm:pt>
    <dgm:pt modelId="{39A05DB0-AA86-4A97-8FEB-DC96B1AFA534}" type="sibTrans" cxnId="{D95B362D-2C65-4248-816C-8CEA1A8543CD}">
      <dgm:prSet/>
      <dgm:spPr/>
      <dgm:t>
        <a:bodyPr/>
        <a:lstStyle/>
        <a:p>
          <a:endParaRPr lang="en-GB"/>
        </a:p>
      </dgm:t>
    </dgm:pt>
    <dgm:pt modelId="{B1295BBF-41E5-4823-BA4A-FF6FE80CDAAC}" type="pres">
      <dgm:prSet presAssocID="{954C8DF8-5401-4A50-9D94-0BFA3443046E}" presName="linear" presStyleCnt="0">
        <dgm:presLayoutVars>
          <dgm:animLvl val="lvl"/>
          <dgm:resizeHandles val="exact"/>
        </dgm:presLayoutVars>
      </dgm:prSet>
      <dgm:spPr/>
    </dgm:pt>
    <dgm:pt modelId="{48F3F464-135A-45B5-84F9-5071DED552BF}" type="pres">
      <dgm:prSet presAssocID="{6EA77D50-CDAE-4D5C-AB5D-E8603B7D5894}" presName="parentText" presStyleLbl="node1" presStyleIdx="0" presStyleCnt="4">
        <dgm:presLayoutVars>
          <dgm:chMax val="0"/>
          <dgm:bulletEnabled val="1"/>
        </dgm:presLayoutVars>
      </dgm:prSet>
      <dgm:spPr/>
    </dgm:pt>
    <dgm:pt modelId="{47E42BF1-DA33-4D4C-98D0-5A9E2D8D30EF}" type="pres">
      <dgm:prSet presAssocID="{2D20C8FF-F785-4A18-BD5F-2971B57CDBB2}" presName="spacer" presStyleCnt="0"/>
      <dgm:spPr/>
    </dgm:pt>
    <dgm:pt modelId="{B7AABBEC-D7EB-45D9-B68F-10917C0F9B95}" type="pres">
      <dgm:prSet presAssocID="{B1CACEEA-FE4E-4C99-BA5D-8AACA5811EDA}" presName="parentText" presStyleLbl="node1" presStyleIdx="1" presStyleCnt="4">
        <dgm:presLayoutVars>
          <dgm:chMax val="0"/>
          <dgm:bulletEnabled val="1"/>
        </dgm:presLayoutVars>
      </dgm:prSet>
      <dgm:spPr/>
    </dgm:pt>
    <dgm:pt modelId="{EA8ADB4E-50E7-41F3-80E2-24EEE061BBCA}" type="pres">
      <dgm:prSet presAssocID="{23766BE0-66AF-4799-8030-509D808A8086}" presName="spacer" presStyleCnt="0"/>
      <dgm:spPr/>
    </dgm:pt>
    <dgm:pt modelId="{64D04C62-2147-4918-9C2C-A63BDFF3AED3}" type="pres">
      <dgm:prSet presAssocID="{43FB8ACD-C0E7-44F8-B447-185867CC9A0B}" presName="parentText" presStyleLbl="node1" presStyleIdx="2" presStyleCnt="4">
        <dgm:presLayoutVars>
          <dgm:chMax val="0"/>
          <dgm:bulletEnabled val="1"/>
        </dgm:presLayoutVars>
      </dgm:prSet>
      <dgm:spPr/>
    </dgm:pt>
    <dgm:pt modelId="{7C65F2BC-2624-45AE-9DFD-F4F4AE581CAB}" type="pres">
      <dgm:prSet presAssocID="{FBB92408-DD37-4547-9DDD-386F5435AE40}" presName="spacer" presStyleCnt="0"/>
      <dgm:spPr/>
    </dgm:pt>
    <dgm:pt modelId="{0E16C8AD-7DE1-450B-9410-05195A384826}" type="pres">
      <dgm:prSet presAssocID="{2308228C-4FAB-4BC9-B238-7015C2EF65D9}" presName="parentText" presStyleLbl="node1" presStyleIdx="3" presStyleCnt="4">
        <dgm:presLayoutVars>
          <dgm:chMax val="0"/>
          <dgm:bulletEnabled val="1"/>
        </dgm:presLayoutVars>
      </dgm:prSet>
      <dgm:spPr/>
    </dgm:pt>
  </dgm:ptLst>
  <dgm:cxnLst>
    <dgm:cxn modelId="{D95B362D-2C65-4248-816C-8CEA1A8543CD}" srcId="{954C8DF8-5401-4A50-9D94-0BFA3443046E}" destId="{2308228C-4FAB-4BC9-B238-7015C2EF65D9}" srcOrd="3" destOrd="0" parTransId="{7ED4FB53-09D7-4A29-A508-1A6D2DFD48A1}" sibTransId="{39A05DB0-AA86-4A97-8FEB-DC96B1AFA534}"/>
    <dgm:cxn modelId="{CD3D1837-A488-4794-9336-123317667D49}" type="presOf" srcId="{43FB8ACD-C0E7-44F8-B447-185867CC9A0B}" destId="{64D04C62-2147-4918-9C2C-A63BDFF3AED3}" srcOrd="0" destOrd="0" presId="urn:microsoft.com/office/officeart/2005/8/layout/vList2"/>
    <dgm:cxn modelId="{E81F436E-E64F-4E38-98FE-965ABAEE050F}" type="presOf" srcId="{6EA77D50-CDAE-4D5C-AB5D-E8603B7D5894}" destId="{48F3F464-135A-45B5-84F9-5071DED552BF}" srcOrd="0" destOrd="0" presId="urn:microsoft.com/office/officeart/2005/8/layout/vList2"/>
    <dgm:cxn modelId="{BF18FC51-DAF8-43FB-9B27-160A72A19E20}" srcId="{954C8DF8-5401-4A50-9D94-0BFA3443046E}" destId="{43FB8ACD-C0E7-44F8-B447-185867CC9A0B}" srcOrd="2" destOrd="0" parTransId="{AFC676CE-2608-4DC3-AFC2-ADD321B5E8D0}" sibTransId="{FBB92408-DD37-4547-9DDD-386F5435AE40}"/>
    <dgm:cxn modelId="{B71EE69B-2162-4841-B04E-5E243DDC6528}" srcId="{954C8DF8-5401-4A50-9D94-0BFA3443046E}" destId="{B1CACEEA-FE4E-4C99-BA5D-8AACA5811EDA}" srcOrd="1" destOrd="0" parTransId="{B4041D68-9388-4496-98EE-44F3C9DCFF96}" sibTransId="{23766BE0-66AF-4799-8030-509D808A8086}"/>
    <dgm:cxn modelId="{35703FC8-F779-4258-8D7F-553277DE5FEC}" type="presOf" srcId="{B1CACEEA-FE4E-4C99-BA5D-8AACA5811EDA}" destId="{B7AABBEC-D7EB-45D9-B68F-10917C0F9B95}" srcOrd="0" destOrd="0" presId="urn:microsoft.com/office/officeart/2005/8/layout/vList2"/>
    <dgm:cxn modelId="{DD65B9CE-3ED9-4104-AE80-34F32761CB86}" type="presOf" srcId="{2308228C-4FAB-4BC9-B238-7015C2EF65D9}" destId="{0E16C8AD-7DE1-450B-9410-05195A384826}" srcOrd="0" destOrd="0" presId="urn:microsoft.com/office/officeart/2005/8/layout/vList2"/>
    <dgm:cxn modelId="{FB3DFDE4-F546-44F0-A375-0609A6EBCB1A}" srcId="{954C8DF8-5401-4A50-9D94-0BFA3443046E}" destId="{6EA77D50-CDAE-4D5C-AB5D-E8603B7D5894}" srcOrd="0" destOrd="0" parTransId="{52ED625B-CC75-4AE7-93CC-A868607C450E}" sibTransId="{2D20C8FF-F785-4A18-BD5F-2971B57CDBB2}"/>
    <dgm:cxn modelId="{5366EAFA-1277-4139-86D2-B12E7A186585}" type="presOf" srcId="{954C8DF8-5401-4A50-9D94-0BFA3443046E}" destId="{B1295BBF-41E5-4823-BA4A-FF6FE80CDAAC}" srcOrd="0" destOrd="0" presId="urn:microsoft.com/office/officeart/2005/8/layout/vList2"/>
    <dgm:cxn modelId="{FA058B97-5A94-47BC-9F47-0ACD04176849}" type="presParOf" srcId="{B1295BBF-41E5-4823-BA4A-FF6FE80CDAAC}" destId="{48F3F464-135A-45B5-84F9-5071DED552BF}" srcOrd="0" destOrd="0" presId="urn:microsoft.com/office/officeart/2005/8/layout/vList2"/>
    <dgm:cxn modelId="{968D3766-FDEF-4E39-BDF9-5CDA5E920870}" type="presParOf" srcId="{B1295BBF-41E5-4823-BA4A-FF6FE80CDAAC}" destId="{47E42BF1-DA33-4D4C-98D0-5A9E2D8D30EF}" srcOrd="1" destOrd="0" presId="urn:microsoft.com/office/officeart/2005/8/layout/vList2"/>
    <dgm:cxn modelId="{67FA8F7A-E28C-4A75-928B-254C92CB8E68}" type="presParOf" srcId="{B1295BBF-41E5-4823-BA4A-FF6FE80CDAAC}" destId="{B7AABBEC-D7EB-45D9-B68F-10917C0F9B95}" srcOrd="2" destOrd="0" presId="urn:microsoft.com/office/officeart/2005/8/layout/vList2"/>
    <dgm:cxn modelId="{8B0962E2-A8F7-4DB1-B3C1-141F0F5A84BA}" type="presParOf" srcId="{B1295BBF-41E5-4823-BA4A-FF6FE80CDAAC}" destId="{EA8ADB4E-50E7-41F3-80E2-24EEE061BBCA}" srcOrd="3" destOrd="0" presId="urn:microsoft.com/office/officeart/2005/8/layout/vList2"/>
    <dgm:cxn modelId="{B68B1264-B9E2-47E0-B77E-0C267E21F7E5}" type="presParOf" srcId="{B1295BBF-41E5-4823-BA4A-FF6FE80CDAAC}" destId="{64D04C62-2147-4918-9C2C-A63BDFF3AED3}" srcOrd="4" destOrd="0" presId="urn:microsoft.com/office/officeart/2005/8/layout/vList2"/>
    <dgm:cxn modelId="{5E037407-66E0-4670-85B3-8F69223FF2A7}" type="presParOf" srcId="{B1295BBF-41E5-4823-BA4A-FF6FE80CDAAC}" destId="{7C65F2BC-2624-45AE-9DFD-F4F4AE581CAB}" srcOrd="5" destOrd="0" presId="urn:microsoft.com/office/officeart/2005/8/layout/vList2"/>
    <dgm:cxn modelId="{B55453CE-7499-465B-A83A-FA09086F82FC}" type="presParOf" srcId="{B1295BBF-41E5-4823-BA4A-FF6FE80CDAAC}" destId="{0E16C8AD-7DE1-450B-9410-05195A384826}" srcOrd="6"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8AAB27E-C0E9-4FCC-A8B7-02FFFA21E478}" type="doc">
      <dgm:prSet loTypeId="urn:microsoft.com/office/officeart/2005/8/layout/default" loCatId="list" qsTypeId="urn:microsoft.com/office/officeart/2005/8/quickstyle/simple4" qsCatId="simple" csTypeId="urn:microsoft.com/office/officeart/2005/8/colors/accent1_2" csCatId="accent1" phldr="1"/>
      <dgm:spPr/>
      <dgm:t>
        <a:bodyPr/>
        <a:lstStyle/>
        <a:p>
          <a:endParaRPr lang="en-GB"/>
        </a:p>
      </dgm:t>
    </dgm:pt>
    <dgm:pt modelId="{E6CC6E54-088A-406D-ACAA-F4C983816A07}">
      <dgm:prSet phldrT="[Text]"/>
      <dgm:spPr/>
      <dgm:t>
        <a:bodyPr/>
        <a:lstStyle/>
        <a:p>
          <a:r>
            <a:rPr lang="de-DE" dirty="0"/>
            <a:t>Collections</a:t>
          </a:r>
          <a:endParaRPr lang="en-GB" dirty="0"/>
        </a:p>
      </dgm:t>
    </dgm:pt>
    <dgm:pt modelId="{E50869BD-8743-4DCE-959C-5C37224F5595}" type="parTrans" cxnId="{C737E849-A909-42B0-A0AB-3F64E97290A4}">
      <dgm:prSet/>
      <dgm:spPr/>
      <dgm:t>
        <a:bodyPr/>
        <a:lstStyle/>
        <a:p>
          <a:endParaRPr lang="en-GB"/>
        </a:p>
      </dgm:t>
    </dgm:pt>
    <dgm:pt modelId="{DE218FEB-D8A6-4F50-A86B-3E3A1A048EE5}" type="sibTrans" cxnId="{C737E849-A909-42B0-A0AB-3F64E97290A4}">
      <dgm:prSet/>
      <dgm:spPr/>
      <dgm:t>
        <a:bodyPr/>
        <a:lstStyle/>
        <a:p>
          <a:endParaRPr lang="en-GB"/>
        </a:p>
      </dgm:t>
    </dgm:pt>
    <dgm:pt modelId="{74D80DE1-F63E-4B74-B8C4-FD07E5A92AD5}">
      <dgm:prSet phldrT="[Text]"/>
      <dgm:spPr/>
      <dgm:t>
        <a:bodyPr/>
        <a:lstStyle/>
        <a:p>
          <a:r>
            <a:rPr lang="de-DE" dirty="0"/>
            <a:t>Tags and non-visible </a:t>
          </a:r>
          <a:r>
            <a:rPr lang="de-DE" dirty="0" err="1"/>
            <a:t>Metadata</a:t>
          </a:r>
          <a:endParaRPr lang="en-GB" dirty="0"/>
        </a:p>
      </dgm:t>
    </dgm:pt>
    <dgm:pt modelId="{C42DB160-C91A-49D1-A239-8B8416FE2F90}" type="parTrans" cxnId="{843C4FD7-79BD-405E-90D9-A543114BAA8D}">
      <dgm:prSet/>
      <dgm:spPr/>
      <dgm:t>
        <a:bodyPr/>
        <a:lstStyle/>
        <a:p>
          <a:endParaRPr lang="en-GB"/>
        </a:p>
      </dgm:t>
    </dgm:pt>
    <dgm:pt modelId="{66F2CAF8-849C-44C0-96D9-6008E9BBC05C}" type="sibTrans" cxnId="{843C4FD7-79BD-405E-90D9-A543114BAA8D}">
      <dgm:prSet/>
      <dgm:spPr/>
      <dgm:t>
        <a:bodyPr/>
        <a:lstStyle/>
        <a:p>
          <a:endParaRPr lang="en-GB"/>
        </a:p>
      </dgm:t>
    </dgm:pt>
    <dgm:pt modelId="{A0F691C8-8693-4A74-B8EF-D5CC0D25C94B}">
      <dgm:prSet phldrT="[Text]"/>
      <dgm:spPr/>
      <dgm:t>
        <a:bodyPr/>
        <a:lstStyle/>
        <a:p>
          <a:r>
            <a:rPr lang="de-DE" dirty="0"/>
            <a:t>Directory </a:t>
          </a:r>
          <a:r>
            <a:rPr lang="de-DE" dirty="0" err="1"/>
            <a:t>Hierachies</a:t>
          </a:r>
          <a:endParaRPr lang="en-GB" dirty="0"/>
        </a:p>
      </dgm:t>
    </dgm:pt>
    <dgm:pt modelId="{5EAF7676-F19C-4FBC-BF74-17A8110C69E4}" type="parTrans" cxnId="{FEF9F16D-9C17-4EA0-B350-A3EB9EF6154A}">
      <dgm:prSet/>
      <dgm:spPr/>
      <dgm:t>
        <a:bodyPr/>
        <a:lstStyle/>
        <a:p>
          <a:endParaRPr lang="en-GB"/>
        </a:p>
      </dgm:t>
    </dgm:pt>
    <dgm:pt modelId="{B9645B90-C11A-4E01-BFF4-DEE60D6B0F69}" type="sibTrans" cxnId="{FEF9F16D-9C17-4EA0-B350-A3EB9EF6154A}">
      <dgm:prSet/>
      <dgm:spPr/>
      <dgm:t>
        <a:bodyPr/>
        <a:lstStyle/>
        <a:p>
          <a:endParaRPr lang="en-GB"/>
        </a:p>
      </dgm:t>
    </dgm:pt>
    <dgm:pt modelId="{A528DDA9-24E4-4A0F-8796-2084DAF1E358}" type="pres">
      <dgm:prSet presAssocID="{98AAB27E-C0E9-4FCC-A8B7-02FFFA21E478}" presName="diagram" presStyleCnt="0">
        <dgm:presLayoutVars>
          <dgm:dir/>
          <dgm:resizeHandles val="exact"/>
        </dgm:presLayoutVars>
      </dgm:prSet>
      <dgm:spPr/>
    </dgm:pt>
    <dgm:pt modelId="{18C7EE0E-8EAA-4EEB-9D19-30745E0D87D2}" type="pres">
      <dgm:prSet presAssocID="{E6CC6E54-088A-406D-ACAA-F4C983816A07}" presName="node" presStyleLbl="node1" presStyleIdx="0" presStyleCnt="3">
        <dgm:presLayoutVars>
          <dgm:bulletEnabled val="1"/>
        </dgm:presLayoutVars>
      </dgm:prSet>
      <dgm:spPr/>
    </dgm:pt>
    <dgm:pt modelId="{E4648810-ACEF-4360-A5CD-21C56C1A4F39}" type="pres">
      <dgm:prSet presAssocID="{DE218FEB-D8A6-4F50-A86B-3E3A1A048EE5}" presName="sibTrans" presStyleCnt="0"/>
      <dgm:spPr/>
    </dgm:pt>
    <dgm:pt modelId="{643E15E9-CF7A-4580-8353-4F7190DCA304}" type="pres">
      <dgm:prSet presAssocID="{74D80DE1-F63E-4B74-B8C4-FD07E5A92AD5}" presName="node" presStyleLbl="node1" presStyleIdx="1" presStyleCnt="3" custLinFactNeighborX="1269" custLinFactNeighborY="-137">
        <dgm:presLayoutVars>
          <dgm:bulletEnabled val="1"/>
        </dgm:presLayoutVars>
      </dgm:prSet>
      <dgm:spPr/>
    </dgm:pt>
    <dgm:pt modelId="{F378697C-707F-4F25-B8B9-A8558C596E52}" type="pres">
      <dgm:prSet presAssocID="{66F2CAF8-849C-44C0-96D9-6008E9BBC05C}" presName="sibTrans" presStyleCnt="0"/>
      <dgm:spPr/>
    </dgm:pt>
    <dgm:pt modelId="{09250486-7F3F-4E72-9634-FF689DAE431B}" type="pres">
      <dgm:prSet presAssocID="{A0F691C8-8693-4A74-B8EF-D5CC0D25C94B}" presName="node" presStyleLbl="node1" presStyleIdx="2" presStyleCnt="3">
        <dgm:presLayoutVars>
          <dgm:bulletEnabled val="1"/>
        </dgm:presLayoutVars>
      </dgm:prSet>
      <dgm:spPr/>
    </dgm:pt>
  </dgm:ptLst>
  <dgm:cxnLst>
    <dgm:cxn modelId="{C737E849-A909-42B0-A0AB-3F64E97290A4}" srcId="{98AAB27E-C0E9-4FCC-A8B7-02FFFA21E478}" destId="{E6CC6E54-088A-406D-ACAA-F4C983816A07}" srcOrd="0" destOrd="0" parTransId="{E50869BD-8743-4DCE-959C-5C37224F5595}" sibTransId="{DE218FEB-D8A6-4F50-A86B-3E3A1A048EE5}"/>
    <dgm:cxn modelId="{FEF9F16D-9C17-4EA0-B350-A3EB9EF6154A}" srcId="{98AAB27E-C0E9-4FCC-A8B7-02FFFA21E478}" destId="{A0F691C8-8693-4A74-B8EF-D5CC0D25C94B}" srcOrd="2" destOrd="0" parTransId="{5EAF7676-F19C-4FBC-BF74-17A8110C69E4}" sibTransId="{B9645B90-C11A-4E01-BFF4-DEE60D6B0F69}"/>
    <dgm:cxn modelId="{21CF237E-8ECF-497A-A69A-F085A469117D}" type="presOf" srcId="{98AAB27E-C0E9-4FCC-A8B7-02FFFA21E478}" destId="{A528DDA9-24E4-4A0F-8796-2084DAF1E358}" srcOrd="0" destOrd="0" presId="urn:microsoft.com/office/officeart/2005/8/layout/default"/>
    <dgm:cxn modelId="{4D123492-393E-47EE-8697-F0DCA9D9198D}" type="presOf" srcId="{A0F691C8-8693-4A74-B8EF-D5CC0D25C94B}" destId="{09250486-7F3F-4E72-9634-FF689DAE431B}" srcOrd="0" destOrd="0" presId="urn:microsoft.com/office/officeart/2005/8/layout/default"/>
    <dgm:cxn modelId="{843C4FD7-79BD-405E-90D9-A543114BAA8D}" srcId="{98AAB27E-C0E9-4FCC-A8B7-02FFFA21E478}" destId="{74D80DE1-F63E-4B74-B8C4-FD07E5A92AD5}" srcOrd="1" destOrd="0" parTransId="{C42DB160-C91A-49D1-A239-8B8416FE2F90}" sibTransId="{66F2CAF8-849C-44C0-96D9-6008E9BBC05C}"/>
    <dgm:cxn modelId="{1C4A2AE3-97BD-4E1F-B563-24F6E1DF92BE}" type="presOf" srcId="{74D80DE1-F63E-4B74-B8C4-FD07E5A92AD5}" destId="{643E15E9-CF7A-4580-8353-4F7190DCA304}" srcOrd="0" destOrd="0" presId="urn:microsoft.com/office/officeart/2005/8/layout/default"/>
    <dgm:cxn modelId="{6692B6F3-8DDE-4729-A435-959E2102FFD5}" type="presOf" srcId="{E6CC6E54-088A-406D-ACAA-F4C983816A07}" destId="{18C7EE0E-8EAA-4EEB-9D19-30745E0D87D2}" srcOrd="0" destOrd="0" presId="urn:microsoft.com/office/officeart/2005/8/layout/default"/>
    <dgm:cxn modelId="{79DDC13E-59D7-470F-8586-1E3D33E02A79}" type="presParOf" srcId="{A528DDA9-24E4-4A0F-8796-2084DAF1E358}" destId="{18C7EE0E-8EAA-4EEB-9D19-30745E0D87D2}" srcOrd="0" destOrd="0" presId="urn:microsoft.com/office/officeart/2005/8/layout/default"/>
    <dgm:cxn modelId="{1769D8FB-1DC0-475E-9C74-0DAE9ECA3CD6}" type="presParOf" srcId="{A528DDA9-24E4-4A0F-8796-2084DAF1E358}" destId="{E4648810-ACEF-4360-A5CD-21C56C1A4F39}" srcOrd="1" destOrd="0" presId="urn:microsoft.com/office/officeart/2005/8/layout/default"/>
    <dgm:cxn modelId="{C83EEE87-79CA-4330-9FB4-9D45F9360DDD}" type="presParOf" srcId="{A528DDA9-24E4-4A0F-8796-2084DAF1E358}" destId="{643E15E9-CF7A-4580-8353-4F7190DCA304}" srcOrd="2" destOrd="0" presId="urn:microsoft.com/office/officeart/2005/8/layout/default"/>
    <dgm:cxn modelId="{877FE070-09F3-4EE4-B194-923D1C2DA582}" type="presParOf" srcId="{A528DDA9-24E4-4A0F-8796-2084DAF1E358}" destId="{F378697C-707F-4F25-B8B9-A8558C596E52}" srcOrd="3" destOrd="0" presId="urn:microsoft.com/office/officeart/2005/8/layout/default"/>
    <dgm:cxn modelId="{186A6611-A796-4B75-BF9E-421F7823F53D}" type="presParOf" srcId="{A528DDA9-24E4-4A0F-8796-2084DAF1E358}" destId="{09250486-7F3F-4E72-9634-FF689DAE431B}"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CC33B9A-5A6A-4CB1-A8E2-3FC853D6EC4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GB"/>
        </a:p>
      </dgm:t>
    </dgm:pt>
    <dgm:pt modelId="{78B9302D-0A15-4852-AF99-E6EE16EC351E}">
      <dgm:prSet/>
      <dgm:spPr/>
      <dgm:t>
        <a:bodyPr/>
        <a:lstStyle/>
        <a:p>
          <a:r>
            <a:rPr lang="de-DE"/>
            <a:t>Einfach zu benutzen</a:t>
          </a:r>
          <a:endParaRPr lang="en-GB"/>
        </a:p>
      </dgm:t>
    </dgm:pt>
    <dgm:pt modelId="{721AD3EA-C0F3-463A-8968-B44A83D3B665}" type="parTrans" cxnId="{95F49886-CBFE-43C6-BB6C-60CFD0744FA6}">
      <dgm:prSet/>
      <dgm:spPr/>
      <dgm:t>
        <a:bodyPr/>
        <a:lstStyle/>
        <a:p>
          <a:endParaRPr lang="en-GB"/>
        </a:p>
      </dgm:t>
    </dgm:pt>
    <dgm:pt modelId="{C927F29C-E6B1-4538-881E-C3F1AA06D2DE}" type="sibTrans" cxnId="{95F49886-CBFE-43C6-BB6C-60CFD0744FA6}">
      <dgm:prSet/>
      <dgm:spPr/>
      <dgm:t>
        <a:bodyPr/>
        <a:lstStyle/>
        <a:p>
          <a:endParaRPr lang="en-GB"/>
        </a:p>
      </dgm:t>
    </dgm:pt>
    <dgm:pt modelId="{5DEE3499-A7C6-480C-AC93-B712A1AD9118}">
      <dgm:prSet/>
      <dgm:spPr/>
      <dgm:t>
        <a:bodyPr/>
        <a:lstStyle/>
        <a:p>
          <a:r>
            <a:rPr lang="de-DE"/>
            <a:t>Schnell </a:t>
          </a:r>
          <a:endParaRPr lang="en-GB"/>
        </a:p>
      </dgm:t>
    </dgm:pt>
    <dgm:pt modelId="{2F00A733-AC0F-4DE9-B63C-818516AF9261}" type="parTrans" cxnId="{CCFEFB45-6A7A-4B92-B68B-D081C3CE3CEB}">
      <dgm:prSet/>
      <dgm:spPr/>
      <dgm:t>
        <a:bodyPr/>
        <a:lstStyle/>
        <a:p>
          <a:endParaRPr lang="en-GB"/>
        </a:p>
      </dgm:t>
    </dgm:pt>
    <dgm:pt modelId="{20C348F7-A832-4835-AC51-3543C60748FF}" type="sibTrans" cxnId="{CCFEFB45-6A7A-4B92-B68B-D081C3CE3CEB}">
      <dgm:prSet/>
      <dgm:spPr/>
      <dgm:t>
        <a:bodyPr/>
        <a:lstStyle/>
        <a:p>
          <a:endParaRPr lang="en-GB"/>
        </a:p>
      </dgm:t>
    </dgm:pt>
    <dgm:pt modelId="{62E28993-28AA-4060-A021-D42658EC8CE2}">
      <dgm:prSet/>
      <dgm:spPr/>
      <dgm:t>
        <a:bodyPr/>
        <a:lstStyle/>
        <a:p>
          <a:r>
            <a:rPr lang="de-DE"/>
            <a:t>Skalierbar</a:t>
          </a:r>
          <a:endParaRPr lang="en-GB"/>
        </a:p>
      </dgm:t>
    </dgm:pt>
    <dgm:pt modelId="{469325D6-9BB0-4797-AF81-45B1B582834D}" type="parTrans" cxnId="{7F98B0EA-C161-40D8-B260-81509B063874}">
      <dgm:prSet/>
      <dgm:spPr/>
      <dgm:t>
        <a:bodyPr/>
        <a:lstStyle/>
        <a:p>
          <a:endParaRPr lang="en-GB"/>
        </a:p>
      </dgm:t>
    </dgm:pt>
    <dgm:pt modelId="{E8695845-F13F-48AC-86BC-B2A63A3152F3}" type="sibTrans" cxnId="{7F98B0EA-C161-40D8-B260-81509B063874}">
      <dgm:prSet/>
      <dgm:spPr/>
      <dgm:t>
        <a:bodyPr/>
        <a:lstStyle/>
        <a:p>
          <a:endParaRPr lang="en-GB"/>
        </a:p>
      </dgm:t>
    </dgm:pt>
    <dgm:pt modelId="{E026CCD6-4AC2-4567-8278-A6A90951ED29}">
      <dgm:prSet/>
      <dgm:spPr/>
      <dgm:t>
        <a:bodyPr/>
        <a:lstStyle/>
        <a:p>
          <a:r>
            <a:rPr lang="de-DE"/>
            <a:t>Verfügbar</a:t>
          </a:r>
          <a:endParaRPr lang="en-GB"/>
        </a:p>
      </dgm:t>
    </dgm:pt>
    <dgm:pt modelId="{B4095365-016F-41B8-97DA-A616CE67940A}" type="parTrans" cxnId="{B7952145-B25D-4E35-B8ED-6027EFCF34B4}">
      <dgm:prSet/>
      <dgm:spPr/>
      <dgm:t>
        <a:bodyPr/>
        <a:lstStyle/>
        <a:p>
          <a:endParaRPr lang="en-GB"/>
        </a:p>
      </dgm:t>
    </dgm:pt>
    <dgm:pt modelId="{F0398222-2CAD-4507-8E1F-77C995FA02BF}" type="sibTrans" cxnId="{B7952145-B25D-4E35-B8ED-6027EFCF34B4}">
      <dgm:prSet/>
      <dgm:spPr/>
      <dgm:t>
        <a:bodyPr/>
        <a:lstStyle/>
        <a:p>
          <a:endParaRPr lang="en-GB"/>
        </a:p>
      </dgm:t>
    </dgm:pt>
    <dgm:pt modelId="{C68369DB-7F04-4EDE-9D24-A65E6DB94F55}">
      <dgm:prSet/>
      <dgm:spPr/>
      <dgm:t>
        <a:bodyPr/>
        <a:lstStyle/>
        <a:p>
          <a:r>
            <a:rPr lang="de-DE"/>
            <a:t>Trotz NoSQL komplexe Datenaggregation </a:t>
          </a:r>
          <a:endParaRPr lang="en-GB"/>
        </a:p>
      </dgm:t>
    </dgm:pt>
    <dgm:pt modelId="{05C14924-A24E-4FA5-9A8A-18BBD5FEAB1B}" type="parTrans" cxnId="{EA9E74FA-D9B5-4A69-9515-38B943B5077C}">
      <dgm:prSet/>
      <dgm:spPr/>
      <dgm:t>
        <a:bodyPr/>
        <a:lstStyle/>
        <a:p>
          <a:endParaRPr lang="en-GB"/>
        </a:p>
      </dgm:t>
    </dgm:pt>
    <dgm:pt modelId="{63266B81-C101-4F60-B52B-78056279DBC2}" type="sibTrans" cxnId="{EA9E74FA-D9B5-4A69-9515-38B943B5077C}">
      <dgm:prSet/>
      <dgm:spPr/>
      <dgm:t>
        <a:bodyPr/>
        <a:lstStyle/>
        <a:p>
          <a:endParaRPr lang="en-GB"/>
        </a:p>
      </dgm:t>
    </dgm:pt>
    <dgm:pt modelId="{7F0471BD-72D5-435F-AB6F-31CEF3790FB4}">
      <dgm:prSet/>
      <dgm:spPr/>
      <dgm:t>
        <a:bodyPr/>
        <a:lstStyle/>
        <a:p>
          <a:r>
            <a:rPr lang="de-DE"/>
            <a:t>ACID auf Dokumenten Ebene</a:t>
          </a:r>
          <a:endParaRPr lang="en-GB"/>
        </a:p>
      </dgm:t>
    </dgm:pt>
    <dgm:pt modelId="{BD6665EE-14F1-4645-98AC-FD7FD12BE6A1}" type="parTrans" cxnId="{BBA39525-41E5-4298-82B0-7875FC6A0156}">
      <dgm:prSet/>
      <dgm:spPr/>
      <dgm:t>
        <a:bodyPr/>
        <a:lstStyle/>
        <a:p>
          <a:endParaRPr lang="en-GB"/>
        </a:p>
      </dgm:t>
    </dgm:pt>
    <dgm:pt modelId="{414F5BDB-534D-414A-80E3-8B731FC4FE2C}" type="sibTrans" cxnId="{BBA39525-41E5-4298-82B0-7875FC6A0156}">
      <dgm:prSet/>
      <dgm:spPr/>
      <dgm:t>
        <a:bodyPr/>
        <a:lstStyle/>
        <a:p>
          <a:endParaRPr lang="en-GB"/>
        </a:p>
      </dgm:t>
    </dgm:pt>
    <dgm:pt modelId="{2B7A4A11-D58D-41BB-A83A-355A8D3BCA46}" type="pres">
      <dgm:prSet presAssocID="{6CC33B9A-5A6A-4CB1-A8E2-3FC853D6EC47}" presName="linear" presStyleCnt="0">
        <dgm:presLayoutVars>
          <dgm:animLvl val="lvl"/>
          <dgm:resizeHandles val="exact"/>
        </dgm:presLayoutVars>
      </dgm:prSet>
      <dgm:spPr/>
    </dgm:pt>
    <dgm:pt modelId="{9947034A-43D0-4D93-B7C5-0D2188976A6F}" type="pres">
      <dgm:prSet presAssocID="{78B9302D-0A15-4852-AF99-E6EE16EC351E}" presName="parentText" presStyleLbl="node1" presStyleIdx="0" presStyleCnt="6">
        <dgm:presLayoutVars>
          <dgm:chMax val="0"/>
          <dgm:bulletEnabled val="1"/>
        </dgm:presLayoutVars>
      </dgm:prSet>
      <dgm:spPr/>
    </dgm:pt>
    <dgm:pt modelId="{B24BBBA6-AB94-4B10-BBAC-F92396077A93}" type="pres">
      <dgm:prSet presAssocID="{C927F29C-E6B1-4538-881E-C3F1AA06D2DE}" presName="spacer" presStyleCnt="0"/>
      <dgm:spPr/>
    </dgm:pt>
    <dgm:pt modelId="{5C0E7F04-DA0C-44A9-A022-F39154ADD493}" type="pres">
      <dgm:prSet presAssocID="{5DEE3499-A7C6-480C-AC93-B712A1AD9118}" presName="parentText" presStyleLbl="node1" presStyleIdx="1" presStyleCnt="6">
        <dgm:presLayoutVars>
          <dgm:chMax val="0"/>
          <dgm:bulletEnabled val="1"/>
        </dgm:presLayoutVars>
      </dgm:prSet>
      <dgm:spPr/>
    </dgm:pt>
    <dgm:pt modelId="{16FD46E6-5FDE-4B2D-A203-100795B874C6}" type="pres">
      <dgm:prSet presAssocID="{20C348F7-A832-4835-AC51-3543C60748FF}" presName="spacer" presStyleCnt="0"/>
      <dgm:spPr/>
    </dgm:pt>
    <dgm:pt modelId="{EBEEA1E1-CB81-4E27-9748-FF5A03B79D5F}" type="pres">
      <dgm:prSet presAssocID="{62E28993-28AA-4060-A021-D42658EC8CE2}" presName="parentText" presStyleLbl="node1" presStyleIdx="2" presStyleCnt="6">
        <dgm:presLayoutVars>
          <dgm:chMax val="0"/>
          <dgm:bulletEnabled val="1"/>
        </dgm:presLayoutVars>
      </dgm:prSet>
      <dgm:spPr/>
    </dgm:pt>
    <dgm:pt modelId="{7168FDAA-55C6-44E1-A387-8DC38CD19338}" type="pres">
      <dgm:prSet presAssocID="{E8695845-F13F-48AC-86BC-B2A63A3152F3}" presName="spacer" presStyleCnt="0"/>
      <dgm:spPr/>
    </dgm:pt>
    <dgm:pt modelId="{F1A32A95-7CD2-4677-9C79-47B7CABE954B}" type="pres">
      <dgm:prSet presAssocID="{E026CCD6-4AC2-4567-8278-A6A90951ED29}" presName="parentText" presStyleLbl="node1" presStyleIdx="3" presStyleCnt="6">
        <dgm:presLayoutVars>
          <dgm:chMax val="0"/>
          <dgm:bulletEnabled val="1"/>
        </dgm:presLayoutVars>
      </dgm:prSet>
      <dgm:spPr/>
    </dgm:pt>
    <dgm:pt modelId="{58180E32-BEEA-47ED-8F02-376B6AA88196}" type="pres">
      <dgm:prSet presAssocID="{F0398222-2CAD-4507-8E1F-77C995FA02BF}" presName="spacer" presStyleCnt="0"/>
      <dgm:spPr/>
    </dgm:pt>
    <dgm:pt modelId="{6939A97D-6B44-4BA8-9EB1-413B62D1ADFA}" type="pres">
      <dgm:prSet presAssocID="{C68369DB-7F04-4EDE-9D24-A65E6DB94F55}" presName="parentText" presStyleLbl="node1" presStyleIdx="4" presStyleCnt="6">
        <dgm:presLayoutVars>
          <dgm:chMax val="0"/>
          <dgm:bulletEnabled val="1"/>
        </dgm:presLayoutVars>
      </dgm:prSet>
      <dgm:spPr/>
    </dgm:pt>
    <dgm:pt modelId="{F167DEF5-A32F-4BEF-9F80-6D505C63285B}" type="pres">
      <dgm:prSet presAssocID="{63266B81-C101-4F60-B52B-78056279DBC2}" presName="spacer" presStyleCnt="0"/>
      <dgm:spPr/>
    </dgm:pt>
    <dgm:pt modelId="{7E4323F6-C00F-411C-B663-6A64BB329A48}" type="pres">
      <dgm:prSet presAssocID="{7F0471BD-72D5-435F-AB6F-31CEF3790FB4}" presName="parentText" presStyleLbl="node1" presStyleIdx="5" presStyleCnt="6">
        <dgm:presLayoutVars>
          <dgm:chMax val="0"/>
          <dgm:bulletEnabled val="1"/>
        </dgm:presLayoutVars>
      </dgm:prSet>
      <dgm:spPr/>
    </dgm:pt>
  </dgm:ptLst>
  <dgm:cxnLst>
    <dgm:cxn modelId="{BBA39525-41E5-4298-82B0-7875FC6A0156}" srcId="{6CC33B9A-5A6A-4CB1-A8E2-3FC853D6EC47}" destId="{7F0471BD-72D5-435F-AB6F-31CEF3790FB4}" srcOrd="5" destOrd="0" parTransId="{BD6665EE-14F1-4645-98AC-FD7FD12BE6A1}" sibTransId="{414F5BDB-534D-414A-80E3-8B731FC4FE2C}"/>
    <dgm:cxn modelId="{B7952145-B25D-4E35-B8ED-6027EFCF34B4}" srcId="{6CC33B9A-5A6A-4CB1-A8E2-3FC853D6EC47}" destId="{E026CCD6-4AC2-4567-8278-A6A90951ED29}" srcOrd="3" destOrd="0" parTransId="{B4095365-016F-41B8-97DA-A616CE67940A}" sibTransId="{F0398222-2CAD-4507-8E1F-77C995FA02BF}"/>
    <dgm:cxn modelId="{CCFEFB45-6A7A-4B92-B68B-D081C3CE3CEB}" srcId="{6CC33B9A-5A6A-4CB1-A8E2-3FC853D6EC47}" destId="{5DEE3499-A7C6-480C-AC93-B712A1AD9118}" srcOrd="1" destOrd="0" parTransId="{2F00A733-AC0F-4DE9-B63C-818516AF9261}" sibTransId="{20C348F7-A832-4835-AC51-3543C60748FF}"/>
    <dgm:cxn modelId="{9D59B757-C324-4026-8A2F-8E0159DEDF4E}" type="presOf" srcId="{62E28993-28AA-4060-A021-D42658EC8CE2}" destId="{EBEEA1E1-CB81-4E27-9748-FF5A03B79D5F}" srcOrd="0" destOrd="0" presId="urn:microsoft.com/office/officeart/2005/8/layout/vList2"/>
    <dgm:cxn modelId="{536D1B59-60D8-4D88-8FFC-47EEB068778B}" type="presOf" srcId="{5DEE3499-A7C6-480C-AC93-B712A1AD9118}" destId="{5C0E7F04-DA0C-44A9-A022-F39154ADD493}" srcOrd="0" destOrd="0" presId="urn:microsoft.com/office/officeart/2005/8/layout/vList2"/>
    <dgm:cxn modelId="{95F49886-CBFE-43C6-BB6C-60CFD0744FA6}" srcId="{6CC33B9A-5A6A-4CB1-A8E2-3FC853D6EC47}" destId="{78B9302D-0A15-4852-AF99-E6EE16EC351E}" srcOrd="0" destOrd="0" parTransId="{721AD3EA-C0F3-463A-8968-B44A83D3B665}" sibTransId="{C927F29C-E6B1-4538-881E-C3F1AA06D2DE}"/>
    <dgm:cxn modelId="{50F72C98-654A-4012-904F-ED34706BBFA5}" type="presOf" srcId="{6CC33B9A-5A6A-4CB1-A8E2-3FC853D6EC47}" destId="{2B7A4A11-D58D-41BB-A83A-355A8D3BCA46}" srcOrd="0" destOrd="0" presId="urn:microsoft.com/office/officeart/2005/8/layout/vList2"/>
    <dgm:cxn modelId="{ED4FD3B7-3D34-4DC3-AFFA-96F1F6507CC6}" type="presOf" srcId="{7F0471BD-72D5-435F-AB6F-31CEF3790FB4}" destId="{7E4323F6-C00F-411C-B663-6A64BB329A48}" srcOrd="0" destOrd="0" presId="urn:microsoft.com/office/officeart/2005/8/layout/vList2"/>
    <dgm:cxn modelId="{CBD874BE-4493-42ED-BEF3-92FED6401490}" type="presOf" srcId="{E026CCD6-4AC2-4567-8278-A6A90951ED29}" destId="{F1A32A95-7CD2-4677-9C79-47B7CABE954B}" srcOrd="0" destOrd="0" presId="urn:microsoft.com/office/officeart/2005/8/layout/vList2"/>
    <dgm:cxn modelId="{54B298D7-A39C-4449-AE46-FE2A7269D9BA}" type="presOf" srcId="{78B9302D-0A15-4852-AF99-E6EE16EC351E}" destId="{9947034A-43D0-4D93-B7C5-0D2188976A6F}" srcOrd="0" destOrd="0" presId="urn:microsoft.com/office/officeart/2005/8/layout/vList2"/>
    <dgm:cxn modelId="{7F98B0EA-C161-40D8-B260-81509B063874}" srcId="{6CC33B9A-5A6A-4CB1-A8E2-3FC853D6EC47}" destId="{62E28993-28AA-4060-A021-D42658EC8CE2}" srcOrd="2" destOrd="0" parTransId="{469325D6-9BB0-4797-AF81-45B1B582834D}" sibTransId="{E8695845-F13F-48AC-86BC-B2A63A3152F3}"/>
    <dgm:cxn modelId="{ABFBF8F2-5490-40F2-AECC-C1CE02E29B27}" type="presOf" srcId="{C68369DB-7F04-4EDE-9D24-A65E6DB94F55}" destId="{6939A97D-6B44-4BA8-9EB1-413B62D1ADFA}" srcOrd="0" destOrd="0" presId="urn:microsoft.com/office/officeart/2005/8/layout/vList2"/>
    <dgm:cxn modelId="{EA9E74FA-D9B5-4A69-9515-38B943B5077C}" srcId="{6CC33B9A-5A6A-4CB1-A8E2-3FC853D6EC47}" destId="{C68369DB-7F04-4EDE-9D24-A65E6DB94F55}" srcOrd="4" destOrd="0" parTransId="{05C14924-A24E-4FA5-9A8A-18BBD5FEAB1B}" sibTransId="{63266B81-C101-4F60-B52B-78056279DBC2}"/>
    <dgm:cxn modelId="{C2261959-356E-48D8-9F82-F89B8B474E8F}" type="presParOf" srcId="{2B7A4A11-D58D-41BB-A83A-355A8D3BCA46}" destId="{9947034A-43D0-4D93-B7C5-0D2188976A6F}" srcOrd="0" destOrd="0" presId="urn:microsoft.com/office/officeart/2005/8/layout/vList2"/>
    <dgm:cxn modelId="{947D8A47-721A-4055-866E-BBB43540B61C}" type="presParOf" srcId="{2B7A4A11-D58D-41BB-A83A-355A8D3BCA46}" destId="{B24BBBA6-AB94-4B10-BBAC-F92396077A93}" srcOrd="1" destOrd="0" presId="urn:microsoft.com/office/officeart/2005/8/layout/vList2"/>
    <dgm:cxn modelId="{19C482AB-BEAA-4961-A30E-390E23C5F8B4}" type="presParOf" srcId="{2B7A4A11-D58D-41BB-A83A-355A8D3BCA46}" destId="{5C0E7F04-DA0C-44A9-A022-F39154ADD493}" srcOrd="2" destOrd="0" presId="urn:microsoft.com/office/officeart/2005/8/layout/vList2"/>
    <dgm:cxn modelId="{684F9CBB-3469-4CC0-A053-89A1921FFFB3}" type="presParOf" srcId="{2B7A4A11-D58D-41BB-A83A-355A8D3BCA46}" destId="{16FD46E6-5FDE-4B2D-A203-100795B874C6}" srcOrd="3" destOrd="0" presId="urn:microsoft.com/office/officeart/2005/8/layout/vList2"/>
    <dgm:cxn modelId="{FC33277C-F4AD-4358-A493-274F069FCD86}" type="presParOf" srcId="{2B7A4A11-D58D-41BB-A83A-355A8D3BCA46}" destId="{EBEEA1E1-CB81-4E27-9748-FF5A03B79D5F}" srcOrd="4" destOrd="0" presId="urn:microsoft.com/office/officeart/2005/8/layout/vList2"/>
    <dgm:cxn modelId="{88DA2CEB-126A-4373-948E-7AA2FDF18D8E}" type="presParOf" srcId="{2B7A4A11-D58D-41BB-A83A-355A8D3BCA46}" destId="{7168FDAA-55C6-44E1-A387-8DC38CD19338}" srcOrd="5" destOrd="0" presId="urn:microsoft.com/office/officeart/2005/8/layout/vList2"/>
    <dgm:cxn modelId="{15D17E8E-9EA0-4B65-8E68-3FACA24B2C5B}" type="presParOf" srcId="{2B7A4A11-D58D-41BB-A83A-355A8D3BCA46}" destId="{F1A32A95-7CD2-4677-9C79-47B7CABE954B}" srcOrd="6" destOrd="0" presId="urn:microsoft.com/office/officeart/2005/8/layout/vList2"/>
    <dgm:cxn modelId="{A54EAFC9-366A-41DC-ADE1-104E9FFE3F2A}" type="presParOf" srcId="{2B7A4A11-D58D-41BB-A83A-355A8D3BCA46}" destId="{58180E32-BEEA-47ED-8F02-376B6AA88196}" srcOrd="7" destOrd="0" presId="urn:microsoft.com/office/officeart/2005/8/layout/vList2"/>
    <dgm:cxn modelId="{D39FE799-D21D-432E-9488-7EDFFBFDF294}" type="presParOf" srcId="{2B7A4A11-D58D-41BB-A83A-355A8D3BCA46}" destId="{6939A97D-6B44-4BA8-9EB1-413B62D1ADFA}" srcOrd="8" destOrd="0" presId="urn:microsoft.com/office/officeart/2005/8/layout/vList2"/>
    <dgm:cxn modelId="{8C22CF0D-BF65-4254-963D-115E83A4A1A6}" type="presParOf" srcId="{2B7A4A11-D58D-41BB-A83A-355A8D3BCA46}" destId="{F167DEF5-A32F-4BEF-9F80-6D505C63285B}" srcOrd="9" destOrd="0" presId="urn:microsoft.com/office/officeart/2005/8/layout/vList2"/>
    <dgm:cxn modelId="{999C3884-B79B-42C4-943A-DECD48B4F3F4}" type="presParOf" srcId="{2B7A4A11-D58D-41BB-A83A-355A8D3BCA46}" destId="{7E4323F6-C00F-411C-B663-6A64BB329A48}"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ECDC7FA-4FCE-4B03-A3D3-0F2B77471C8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FCB73EA0-A9A0-47A5-95BE-8766B0EEF4E4}">
      <dgm:prSet/>
      <dgm:spPr/>
      <dgm:t>
        <a:bodyPr/>
        <a:lstStyle/>
        <a:p>
          <a:r>
            <a:rPr lang="de-DE"/>
            <a:t>Geeignet für viele unterschiedliche Daten </a:t>
          </a:r>
          <a:endParaRPr lang="en-GB"/>
        </a:p>
      </dgm:t>
    </dgm:pt>
    <dgm:pt modelId="{CE62B9DC-1A93-43B7-AA05-2C8C710C6481}" type="parTrans" cxnId="{2210CDB0-396F-44F9-895D-9934C7342A1D}">
      <dgm:prSet/>
      <dgm:spPr/>
      <dgm:t>
        <a:bodyPr/>
        <a:lstStyle/>
        <a:p>
          <a:endParaRPr lang="en-GB"/>
        </a:p>
      </dgm:t>
    </dgm:pt>
    <dgm:pt modelId="{539CC073-8805-41C9-89FF-2862C79164DB}" type="sibTrans" cxnId="{2210CDB0-396F-44F9-895D-9934C7342A1D}">
      <dgm:prSet/>
      <dgm:spPr/>
      <dgm:t>
        <a:bodyPr/>
        <a:lstStyle/>
        <a:p>
          <a:endParaRPr lang="en-GB"/>
        </a:p>
      </dgm:t>
    </dgm:pt>
    <dgm:pt modelId="{AAC4FAD2-749A-4115-854B-6D0E0E7C7E3C}">
      <dgm:prSet/>
      <dgm:spPr/>
      <dgm:t>
        <a:bodyPr/>
        <a:lstStyle/>
        <a:p>
          <a:r>
            <a:rPr lang="en-GB"/>
            <a:t>Dokumente als gekapselte objektähnliche Dateneinheit</a:t>
          </a:r>
        </a:p>
      </dgm:t>
    </dgm:pt>
    <dgm:pt modelId="{88DBCBE2-3330-4ECA-9D9C-0208655EABDC}" type="parTrans" cxnId="{B1368AC8-3E60-4D39-8960-80DEE4C48DD5}">
      <dgm:prSet/>
      <dgm:spPr/>
      <dgm:t>
        <a:bodyPr/>
        <a:lstStyle/>
        <a:p>
          <a:endParaRPr lang="en-GB"/>
        </a:p>
      </dgm:t>
    </dgm:pt>
    <dgm:pt modelId="{82E712AC-9745-4530-B27E-E590ED1D0647}" type="sibTrans" cxnId="{B1368AC8-3E60-4D39-8960-80DEE4C48DD5}">
      <dgm:prSet/>
      <dgm:spPr/>
      <dgm:t>
        <a:bodyPr/>
        <a:lstStyle/>
        <a:p>
          <a:endParaRPr lang="en-GB"/>
        </a:p>
      </dgm:t>
    </dgm:pt>
    <dgm:pt modelId="{46510037-821B-4CEC-BD54-A02FA2E70769}">
      <dgm:prSet/>
      <dgm:spPr/>
      <dgm:t>
        <a:bodyPr/>
        <a:lstStyle/>
        <a:p>
          <a:r>
            <a:rPr lang="en-GB" dirty="0" err="1"/>
            <a:t>Schnelligkeit</a:t>
          </a:r>
          <a:r>
            <a:rPr lang="en-GB" dirty="0"/>
            <a:t> </a:t>
          </a:r>
          <a:r>
            <a:rPr lang="en-GB" dirty="0" err="1"/>
            <a:t>im</a:t>
          </a:r>
          <a:r>
            <a:rPr lang="en-GB" dirty="0"/>
            <a:t> </a:t>
          </a:r>
          <a:r>
            <a:rPr lang="en-GB" dirty="0" err="1"/>
            <a:t>Sammeln</a:t>
          </a:r>
          <a:r>
            <a:rPr lang="en-GB" dirty="0"/>
            <a:t>, </a:t>
          </a:r>
          <a:r>
            <a:rPr lang="en-GB" dirty="0" err="1"/>
            <a:t>im</a:t>
          </a:r>
          <a:r>
            <a:rPr lang="en-GB" dirty="0"/>
            <a:t> </a:t>
          </a:r>
          <a:r>
            <a:rPr lang="en-GB" dirty="0" err="1"/>
            <a:t>Austausch</a:t>
          </a:r>
          <a:r>
            <a:rPr lang="en-GB" dirty="0"/>
            <a:t> </a:t>
          </a:r>
          <a:r>
            <a:rPr lang="en-GB" dirty="0" err="1"/>
            <a:t>gegen</a:t>
          </a:r>
          <a:r>
            <a:rPr lang="en-GB" dirty="0"/>
            <a:t> </a:t>
          </a:r>
          <a:r>
            <a:rPr lang="en-GB" dirty="0" err="1"/>
            <a:t>Schnelligkeit</a:t>
          </a:r>
          <a:r>
            <a:rPr lang="en-GB" dirty="0"/>
            <a:t> </a:t>
          </a:r>
          <a:r>
            <a:rPr lang="en-GB" dirty="0" err="1"/>
            <a:t>im</a:t>
          </a:r>
          <a:r>
            <a:rPr lang="en-GB" dirty="0"/>
            <a:t> </a:t>
          </a:r>
          <a:r>
            <a:rPr lang="en-GB" dirty="0" err="1"/>
            <a:t>Analysieren</a:t>
          </a:r>
          <a:endParaRPr lang="en-GB" dirty="0"/>
        </a:p>
      </dgm:t>
    </dgm:pt>
    <dgm:pt modelId="{B3F7C472-6859-437A-A364-3940CE0E9DBB}" type="parTrans" cxnId="{D3B825B5-0AF4-41AB-A25D-68CAD7B84C03}">
      <dgm:prSet/>
      <dgm:spPr/>
      <dgm:t>
        <a:bodyPr/>
        <a:lstStyle/>
        <a:p>
          <a:endParaRPr lang="en-GB"/>
        </a:p>
      </dgm:t>
    </dgm:pt>
    <dgm:pt modelId="{220F07A4-3165-48D7-95DD-5E8CA3B5E130}" type="sibTrans" cxnId="{D3B825B5-0AF4-41AB-A25D-68CAD7B84C03}">
      <dgm:prSet/>
      <dgm:spPr/>
      <dgm:t>
        <a:bodyPr/>
        <a:lstStyle/>
        <a:p>
          <a:endParaRPr lang="en-GB"/>
        </a:p>
      </dgm:t>
    </dgm:pt>
    <dgm:pt modelId="{95524427-75EF-493B-A61E-7C985F0B9AFA}" type="pres">
      <dgm:prSet presAssocID="{CECDC7FA-4FCE-4B03-A3D3-0F2B77471C84}" presName="linear" presStyleCnt="0">
        <dgm:presLayoutVars>
          <dgm:animLvl val="lvl"/>
          <dgm:resizeHandles val="exact"/>
        </dgm:presLayoutVars>
      </dgm:prSet>
      <dgm:spPr/>
    </dgm:pt>
    <dgm:pt modelId="{6B5706C0-6E5C-43FE-AC4F-9D7B83108356}" type="pres">
      <dgm:prSet presAssocID="{FCB73EA0-A9A0-47A5-95BE-8766B0EEF4E4}" presName="parentText" presStyleLbl="node1" presStyleIdx="0" presStyleCnt="3">
        <dgm:presLayoutVars>
          <dgm:chMax val="0"/>
          <dgm:bulletEnabled val="1"/>
        </dgm:presLayoutVars>
      </dgm:prSet>
      <dgm:spPr/>
    </dgm:pt>
    <dgm:pt modelId="{0F2E39F3-096F-4CE6-AD03-16034CE25DCB}" type="pres">
      <dgm:prSet presAssocID="{539CC073-8805-41C9-89FF-2862C79164DB}" presName="spacer" presStyleCnt="0"/>
      <dgm:spPr/>
    </dgm:pt>
    <dgm:pt modelId="{B288BB2C-DF33-41B1-96DD-0B254F5D37F2}" type="pres">
      <dgm:prSet presAssocID="{AAC4FAD2-749A-4115-854B-6D0E0E7C7E3C}" presName="parentText" presStyleLbl="node1" presStyleIdx="1" presStyleCnt="3">
        <dgm:presLayoutVars>
          <dgm:chMax val="0"/>
          <dgm:bulletEnabled val="1"/>
        </dgm:presLayoutVars>
      </dgm:prSet>
      <dgm:spPr/>
    </dgm:pt>
    <dgm:pt modelId="{3FBDFA8E-F399-4573-8911-EFEC6FC2D802}" type="pres">
      <dgm:prSet presAssocID="{82E712AC-9745-4530-B27E-E590ED1D0647}" presName="spacer" presStyleCnt="0"/>
      <dgm:spPr/>
    </dgm:pt>
    <dgm:pt modelId="{0F880194-B113-4875-B990-B0B90EB3E3B6}" type="pres">
      <dgm:prSet presAssocID="{46510037-821B-4CEC-BD54-A02FA2E70769}" presName="parentText" presStyleLbl="node1" presStyleIdx="2" presStyleCnt="3">
        <dgm:presLayoutVars>
          <dgm:chMax val="0"/>
          <dgm:bulletEnabled val="1"/>
        </dgm:presLayoutVars>
      </dgm:prSet>
      <dgm:spPr/>
    </dgm:pt>
  </dgm:ptLst>
  <dgm:cxnLst>
    <dgm:cxn modelId="{3A1BC826-B863-4A50-9178-EB2FBA0DCBDA}" type="presOf" srcId="{FCB73EA0-A9A0-47A5-95BE-8766B0EEF4E4}" destId="{6B5706C0-6E5C-43FE-AC4F-9D7B83108356}" srcOrd="0" destOrd="0" presId="urn:microsoft.com/office/officeart/2005/8/layout/vList2"/>
    <dgm:cxn modelId="{1124783C-6423-48E9-9B47-08C6EFC96A43}" type="presOf" srcId="{CECDC7FA-4FCE-4B03-A3D3-0F2B77471C84}" destId="{95524427-75EF-493B-A61E-7C985F0B9AFA}" srcOrd="0" destOrd="0" presId="urn:microsoft.com/office/officeart/2005/8/layout/vList2"/>
    <dgm:cxn modelId="{2210CDB0-396F-44F9-895D-9934C7342A1D}" srcId="{CECDC7FA-4FCE-4B03-A3D3-0F2B77471C84}" destId="{FCB73EA0-A9A0-47A5-95BE-8766B0EEF4E4}" srcOrd="0" destOrd="0" parTransId="{CE62B9DC-1A93-43B7-AA05-2C8C710C6481}" sibTransId="{539CC073-8805-41C9-89FF-2862C79164DB}"/>
    <dgm:cxn modelId="{D3B825B5-0AF4-41AB-A25D-68CAD7B84C03}" srcId="{CECDC7FA-4FCE-4B03-A3D3-0F2B77471C84}" destId="{46510037-821B-4CEC-BD54-A02FA2E70769}" srcOrd="2" destOrd="0" parTransId="{B3F7C472-6859-437A-A364-3940CE0E9DBB}" sibTransId="{220F07A4-3165-48D7-95DD-5E8CA3B5E130}"/>
    <dgm:cxn modelId="{B1368AC8-3E60-4D39-8960-80DEE4C48DD5}" srcId="{CECDC7FA-4FCE-4B03-A3D3-0F2B77471C84}" destId="{AAC4FAD2-749A-4115-854B-6D0E0E7C7E3C}" srcOrd="1" destOrd="0" parTransId="{88DBCBE2-3330-4ECA-9D9C-0208655EABDC}" sibTransId="{82E712AC-9745-4530-B27E-E590ED1D0647}"/>
    <dgm:cxn modelId="{837EE0CA-7090-4E39-A339-ABA477452B5C}" type="presOf" srcId="{AAC4FAD2-749A-4115-854B-6D0E0E7C7E3C}" destId="{B288BB2C-DF33-41B1-96DD-0B254F5D37F2}" srcOrd="0" destOrd="0" presId="urn:microsoft.com/office/officeart/2005/8/layout/vList2"/>
    <dgm:cxn modelId="{803028F8-9B2F-4651-A695-84FFA5369F1B}" type="presOf" srcId="{46510037-821B-4CEC-BD54-A02FA2E70769}" destId="{0F880194-B113-4875-B990-B0B90EB3E3B6}" srcOrd="0" destOrd="0" presId="urn:microsoft.com/office/officeart/2005/8/layout/vList2"/>
    <dgm:cxn modelId="{093B2135-4543-4F33-B8A5-C9F55857A473}" type="presParOf" srcId="{95524427-75EF-493B-A61E-7C985F0B9AFA}" destId="{6B5706C0-6E5C-43FE-AC4F-9D7B83108356}" srcOrd="0" destOrd="0" presId="urn:microsoft.com/office/officeart/2005/8/layout/vList2"/>
    <dgm:cxn modelId="{50E57746-543F-415A-A74E-FB37251BF6A3}" type="presParOf" srcId="{95524427-75EF-493B-A61E-7C985F0B9AFA}" destId="{0F2E39F3-096F-4CE6-AD03-16034CE25DCB}" srcOrd="1" destOrd="0" presId="urn:microsoft.com/office/officeart/2005/8/layout/vList2"/>
    <dgm:cxn modelId="{A2029383-CD9C-4441-9FCB-5ECE341BA077}" type="presParOf" srcId="{95524427-75EF-493B-A61E-7C985F0B9AFA}" destId="{B288BB2C-DF33-41B1-96DD-0B254F5D37F2}" srcOrd="2" destOrd="0" presId="urn:microsoft.com/office/officeart/2005/8/layout/vList2"/>
    <dgm:cxn modelId="{D415F5BB-6D5F-40F2-9364-C1EDB44C4392}" type="presParOf" srcId="{95524427-75EF-493B-A61E-7C985F0B9AFA}" destId="{3FBDFA8E-F399-4573-8911-EFEC6FC2D802}" srcOrd="3" destOrd="0" presId="urn:microsoft.com/office/officeart/2005/8/layout/vList2"/>
    <dgm:cxn modelId="{29E3C3CA-9DF9-4672-8DEC-3DC78C83A273}" type="presParOf" srcId="{95524427-75EF-493B-A61E-7C985F0B9AFA}" destId="{0F880194-B113-4875-B990-B0B90EB3E3B6}"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C1211C-ED64-4FF3-9321-DA2B1F50488F}">
      <dsp:nvSpPr>
        <dsp:cNvPr id="0" name=""/>
        <dsp:cNvSpPr/>
      </dsp:nvSpPr>
      <dsp:spPr>
        <a:xfrm>
          <a:off x="0" y="48945"/>
          <a:ext cx="4184035" cy="865800"/>
        </a:xfrm>
        <a:prstGeom prst="round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dirty="0" err="1"/>
            <a:t>Creation</a:t>
          </a:r>
          <a:r>
            <a:rPr lang="de-DE" sz="3700" kern="1200" dirty="0"/>
            <a:t> </a:t>
          </a:r>
          <a:endParaRPr lang="en-GB" sz="3700" kern="1200" dirty="0"/>
        </a:p>
      </dsp:txBody>
      <dsp:txXfrm>
        <a:off x="42265" y="91210"/>
        <a:ext cx="4099505" cy="781270"/>
      </dsp:txXfrm>
    </dsp:sp>
    <dsp:sp modelId="{7FA841C2-3FBF-449F-AC14-6D439F1EEC81}">
      <dsp:nvSpPr>
        <dsp:cNvPr id="0" name=""/>
        <dsp:cNvSpPr/>
      </dsp:nvSpPr>
      <dsp:spPr>
        <a:xfrm>
          <a:off x="0" y="1021306"/>
          <a:ext cx="4184035" cy="865800"/>
        </a:xfrm>
        <a:prstGeom prst="round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dirty="0"/>
            <a:t>Retrieval </a:t>
          </a:r>
          <a:endParaRPr lang="en-GB" sz="3700" kern="1200" dirty="0"/>
        </a:p>
      </dsp:txBody>
      <dsp:txXfrm>
        <a:off x="42265" y="1063571"/>
        <a:ext cx="4099505" cy="781270"/>
      </dsp:txXfrm>
    </dsp:sp>
    <dsp:sp modelId="{BCC48D8E-0229-481D-8F07-DE7D3E3B4DC2}">
      <dsp:nvSpPr>
        <dsp:cNvPr id="0" name=""/>
        <dsp:cNvSpPr/>
      </dsp:nvSpPr>
      <dsp:spPr>
        <a:xfrm>
          <a:off x="0" y="1993666"/>
          <a:ext cx="4184035" cy="865800"/>
        </a:xfrm>
        <a:prstGeom prst="round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a:t>Update </a:t>
          </a:r>
          <a:endParaRPr lang="en-GB" sz="3700" kern="1200"/>
        </a:p>
      </dsp:txBody>
      <dsp:txXfrm>
        <a:off x="42265" y="2035931"/>
        <a:ext cx="4099505" cy="781270"/>
      </dsp:txXfrm>
    </dsp:sp>
    <dsp:sp modelId="{0B608607-71CE-49E6-8A74-25AAFB53E72B}">
      <dsp:nvSpPr>
        <dsp:cNvPr id="0" name=""/>
        <dsp:cNvSpPr/>
      </dsp:nvSpPr>
      <dsp:spPr>
        <a:xfrm>
          <a:off x="0" y="2966026"/>
          <a:ext cx="4184035" cy="865800"/>
        </a:xfrm>
        <a:prstGeom prst="round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a:t>Deletion</a:t>
          </a:r>
          <a:endParaRPr lang="en-GB" sz="3700" kern="1200"/>
        </a:p>
      </dsp:txBody>
      <dsp:txXfrm>
        <a:off x="42265" y="3008291"/>
        <a:ext cx="4099505" cy="7812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3F464-135A-45B5-84F9-5071DED552BF}">
      <dsp:nvSpPr>
        <dsp:cNvPr id="0" name=""/>
        <dsp:cNvSpPr/>
      </dsp:nvSpPr>
      <dsp:spPr>
        <a:xfrm>
          <a:off x="0" y="48946"/>
          <a:ext cx="4184034" cy="865800"/>
        </a:xfrm>
        <a:prstGeom prst="roundRect">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dirty="0"/>
            <a:t>INSERT</a:t>
          </a:r>
          <a:endParaRPr lang="en-GB" sz="3700" kern="1200" dirty="0"/>
        </a:p>
      </dsp:txBody>
      <dsp:txXfrm>
        <a:off x="42265" y="91211"/>
        <a:ext cx="4099504" cy="781270"/>
      </dsp:txXfrm>
    </dsp:sp>
    <dsp:sp modelId="{B7AABBEC-D7EB-45D9-B68F-10917C0F9B95}">
      <dsp:nvSpPr>
        <dsp:cNvPr id="0" name=""/>
        <dsp:cNvSpPr/>
      </dsp:nvSpPr>
      <dsp:spPr>
        <a:xfrm>
          <a:off x="0" y="1021306"/>
          <a:ext cx="4184034" cy="865800"/>
        </a:xfrm>
        <a:prstGeom prst="roundRect">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a:t>GET</a:t>
          </a:r>
          <a:endParaRPr lang="en-GB" sz="3700" kern="1200"/>
        </a:p>
      </dsp:txBody>
      <dsp:txXfrm>
        <a:off x="42265" y="1063571"/>
        <a:ext cx="4099504" cy="781270"/>
      </dsp:txXfrm>
    </dsp:sp>
    <dsp:sp modelId="{64D04C62-2147-4918-9C2C-A63BDFF3AED3}">
      <dsp:nvSpPr>
        <dsp:cNvPr id="0" name=""/>
        <dsp:cNvSpPr/>
      </dsp:nvSpPr>
      <dsp:spPr>
        <a:xfrm>
          <a:off x="0" y="1993666"/>
          <a:ext cx="4184034" cy="865800"/>
        </a:xfrm>
        <a:prstGeom prst="roundRect">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a:t>UPDATE</a:t>
          </a:r>
          <a:endParaRPr lang="en-GB" sz="3700" kern="1200"/>
        </a:p>
      </dsp:txBody>
      <dsp:txXfrm>
        <a:off x="42265" y="2035931"/>
        <a:ext cx="4099504" cy="781270"/>
      </dsp:txXfrm>
    </dsp:sp>
    <dsp:sp modelId="{0E16C8AD-7DE1-450B-9410-05195A384826}">
      <dsp:nvSpPr>
        <dsp:cNvPr id="0" name=""/>
        <dsp:cNvSpPr/>
      </dsp:nvSpPr>
      <dsp:spPr>
        <a:xfrm>
          <a:off x="0" y="2966026"/>
          <a:ext cx="4184034" cy="865800"/>
        </a:xfrm>
        <a:prstGeom prst="roundRect">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a:t>DELETE</a:t>
          </a:r>
          <a:endParaRPr lang="en-GB" sz="3700" kern="1200"/>
        </a:p>
      </dsp:txBody>
      <dsp:txXfrm>
        <a:off x="42265" y="3008291"/>
        <a:ext cx="4099504" cy="7812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C7EE0E-8EAA-4EEB-9D19-30745E0D87D2}">
      <dsp:nvSpPr>
        <dsp:cNvPr id="0" name=""/>
        <dsp:cNvSpPr/>
      </dsp:nvSpPr>
      <dsp:spPr>
        <a:xfrm>
          <a:off x="847" y="72290"/>
          <a:ext cx="3305224" cy="1983134"/>
        </a:xfrm>
        <a:prstGeom prst="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de-DE" sz="4200" kern="1200" dirty="0"/>
            <a:t>Collections</a:t>
          </a:r>
          <a:endParaRPr lang="en-GB" sz="4200" kern="1200" dirty="0"/>
        </a:p>
      </dsp:txBody>
      <dsp:txXfrm>
        <a:off x="847" y="72290"/>
        <a:ext cx="3305224" cy="1983134"/>
      </dsp:txXfrm>
    </dsp:sp>
    <dsp:sp modelId="{643E15E9-CF7A-4580-8353-4F7190DCA304}">
      <dsp:nvSpPr>
        <dsp:cNvPr id="0" name=""/>
        <dsp:cNvSpPr/>
      </dsp:nvSpPr>
      <dsp:spPr>
        <a:xfrm>
          <a:off x="3637441" y="69573"/>
          <a:ext cx="3305224" cy="1983134"/>
        </a:xfrm>
        <a:prstGeom prst="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de-DE" sz="4200" kern="1200" dirty="0"/>
            <a:t>Tags and non-visible </a:t>
          </a:r>
          <a:r>
            <a:rPr lang="de-DE" sz="4200" kern="1200" dirty="0" err="1"/>
            <a:t>Metadata</a:t>
          </a:r>
          <a:endParaRPr lang="en-GB" sz="4200" kern="1200" dirty="0"/>
        </a:p>
      </dsp:txBody>
      <dsp:txXfrm>
        <a:off x="3637441" y="69573"/>
        <a:ext cx="3305224" cy="1983134"/>
      </dsp:txXfrm>
    </dsp:sp>
    <dsp:sp modelId="{09250486-7F3F-4E72-9634-FF689DAE431B}">
      <dsp:nvSpPr>
        <dsp:cNvPr id="0" name=""/>
        <dsp:cNvSpPr/>
      </dsp:nvSpPr>
      <dsp:spPr>
        <a:xfrm>
          <a:off x="1818720" y="2385947"/>
          <a:ext cx="3305224" cy="1983134"/>
        </a:xfrm>
        <a:prstGeom prst="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de-DE" sz="4200" kern="1200" dirty="0"/>
            <a:t>Directory </a:t>
          </a:r>
          <a:r>
            <a:rPr lang="de-DE" sz="4200" kern="1200" dirty="0" err="1"/>
            <a:t>Hierachies</a:t>
          </a:r>
          <a:endParaRPr lang="en-GB" sz="4200" kern="1200" dirty="0"/>
        </a:p>
      </dsp:txBody>
      <dsp:txXfrm>
        <a:off x="1818720" y="2385947"/>
        <a:ext cx="3305224" cy="19831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47034A-43D0-4D93-B7C5-0D2188976A6F}">
      <dsp:nvSpPr>
        <dsp:cNvPr id="0" name=""/>
        <dsp:cNvSpPr/>
      </dsp:nvSpPr>
      <dsp:spPr>
        <a:xfrm>
          <a:off x="0" y="5386"/>
          <a:ext cx="8596668" cy="5850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de-DE" sz="2500" kern="1200"/>
            <a:t>Einfach zu benutzen</a:t>
          </a:r>
          <a:endParaRPr lang="en-GB" sz="2500" kern="1200"/>
        </a:p>
      </dsp:txBody>
      <dsp:txXfrm>
        <a:off x="28557" y="33943"/>
        <a:ext cx="8539554" cy="527886"/>
      </dsp:txXfrm>
    </dsp:sp>
    <dsp:sp modelId="{5C0E7F04-DA0C-44A9-A022-F39154ADD493}">
      <dsp:nvSpPr>
        <dsp:cNvPr id="0" name=""/>
        <dsp:cNvSpPr/>
      </dsp:nvSpPr>
      <dsp:spPr>
        <a:xfrm>
          <a:off x="0" y="662386"/>
          <a:ext cx="8596668" cy="5850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de-DE" sz="2500" kern="1200"/>
            <a:t>Schnell </a:t>
          </a:r>
          <a:endParaRPr lang="en-GB" sz="2500" kern="1200"/>
        </a:p>
      </dsp:txBody>
      <dsp:txXfrm>
        <a:off x="28557" y="690943"/>
        <a:ext cx="8539554" cy="527886"/>
      </dsp:txXfrm>
    </dsp:sp>
    <dsp:sp modelId="{EBEEA1E1-CB81-4E27-9748-FF5A03B79D5F}">
      <dsp:nvSpPr>
        <dsp:cNvPr id="0" name=""/>
        <dsp:cNvSpPr/>
      </dsp:nvSpPr>
      <dsp:spPr>
        <a:xfrm>
          <a:off x="0" y="1319386"/>
          <a:ext cx="8596668" cy="5850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de-DE" sz="2500" kern="1200"/>
            <a:t>Skalierbar</a:t>
          </a:r>
          <a:endParaRPr lang="en-GB" sz="2500" kern="1200"/>
        </a:p>
      </dsp:txBody>
      <dsp:txXfrm>
        <a:off x="28557" y="1347943"/>
        <a:ext cx="8539554" cy="527886"/>
      </dsp:txXfrm>
    </dsp:sp>
    <dsp:sp modelId="{F1A32A95-7CD2-4677-9C79-47B7CABE954B}">
      <dsp:nvSpPr>
        <dsp:cNvPr id="0" name=""/>
        <dsp:cNvSpPr/>
      </dsp:nvSpPr>
      <dsp:spPr>
        <a:xfrm>
          <a:off x="0" y="1976386"/>
          <a:ext cx="8596668" cy="5850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de-DE" sz="2500" kern="1200"/>
            <a:t>Verfügbar</a:t>
          </a:r>
          <a:endParaRPr lang="en-GB" sz="2500" kern="1200"/>
        </a:p>
      </dsp:txBody>
      <dsp:txXfrm>
        <a:off x="28557" y="2004943"/>
        <a:ext cx="8539554" cy="527886"/>
      </dsp:txXfrm>
    </dsp:sp>
    <dsp:sp modelId="{6939A97D-6B44-4BA8-9EB1-413B62D1ADFA}">
      <dsp:nvSpPr>
        <dsp:cNvPr id="0" name=""/>
        <dsp:cNvSpPr/>
      </dsp:nvSpPr>
      <dsp:spPr>
        <a:xfrm>
          <a:off x="0" y="2633386"/>
          <a:ext cx="8596668" cy="5850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de-DE" sz="2500" kern="1200"/>
            <a:t>Trotz NoSQL komplexe Datenaggregation </a:t>
          </a:r>
          <a:endParaRPr lang="en-GB" sz="2500" kern="1200"/>
        </a:p>
      </dsp:txBody>
      <dsp:txXfrm>
        <a:off x="28557" y="2661943"/>
        <a:ext cx="8539554" cy="527886"/>
      </dsp:txXfrm>
    </dsp:sp>
    <dsp:sp modelId="{7E4323F6-C00F-411C-B663-6A64BB329A48}">
      <dsp:nvSpPr>
        <dsp:cNvPr id="0" name=""/>
        <dsp:cNvSpPr/>
      </dsp:nvSpPr>
      <dsp:spPr>
        <a:xfrm>
          <a:off x="0" y="3290386"/>
          <a:ext cx="8596668" cy="5850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de-DE" sz="2500" kern="1200"/>
            <a:t>ACID auf Dokumenten Ebene</a:t>
          </a:r>
          <a:endParaRPr lang="en-GB" sz="2500" kern="1200"/>
        </a:p>
      </dsp:txBody>
      <dsp:txXfrm>
        <a:off x="28557" y="3318943"/>
        <a:ext cx="8539554" cy="52788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5706C0-6E5C-43FE-AC4F-9D7B83108356}">
      <dsp:nvSpPr>
        <dsp:cNvPr id="0" name=""/>
        <dsp:cNvSpPr/>
      </dsp:nvSpPr>
      <dsp:spPr>
        <a:xfrm>
          <a:off x="0" y="23026"/>
          <a:ext cx="8596668" cy="12168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de-DE" sz="3200" kern="1200"/>
            <a:t>Geeignet für viele unterschiedliche Daten </a:t>
          </a:r>
          <a:endParaRPr lang="en-GB" sz="3200" kern="1200"/>
        </a:p>
      </dsp:txBody>
      <dsp:txXfrm>
        <a:off x="59399" y="82425"/>
        <a:ext cx="8477870" cy="1098002"/>
      </dsp:txXfrm>
    </dsp:sp>
    <dsp:sp modelId="{B288BB2C-DF33-41B1-96DD-0B254F5D37F2}">
      <dsp:nvSpPr>
        <dsp:cNvPr id="0" name=""/>
        <dsp:cNvSpPr/>
      </dsp:nvSpPr>
      <dsp:spPr>
        <a:xfrm>
          <a:off x="0" y="1331986"/>
          <a:ext cx="8596668" cy="12168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kern="1200"/>
            <a:t>Dokumente als gekapselte objektähnliche Dateneinheit</a:t>
          </a:r>
        </a:p>
      </dsp:txBody>
      <dsp:txXfrm>
        <a:off x="59399" y="1391385"/>
        <a:ext cx="8477870" cy="1098002"/>
      </dsp:txXfrm>
    </dsp:sp>
    <dsp:sp modelId="{0F880194-B113-4875-B990-B0B90EB3E3B6}">
      <dsp:nvSpPr>
        <dsp:cNvPr id="0" name=""/>
        <dsp:cNvSpPr/>
      </dsp:nvSpPr>
      <dsp:spPr>
        <a:xfrm>
          <a:off x="0" y="2640946"/>
          <a:ext cx="8596668" cy="12168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kern="1200" dirty="0" err="1"/>
            <a:t>Schnelligkeit</a:t>
          </a:r>
          <a:r>
            <a:rPr lang="en-GB" sz="3200" kern="1200" dirty="0"/>
            <a:t> </a:t>
          </a:r>
          <a:r>
            <a:rPr lang="en-GB" sz="3200" kern="1200" dirty="0" err="1"/>
            <a:t>im</a:t>
          </a:r>
          <a:r>
            <a:rPr lang="en-GB" sz="3200" kern="1200" dirty="0"/>
            <a:t> </a:t>
          </a:r>
          <a:r>
            <a:rPr lang="en-GB" sz="3200" kern="1200" dirty="0" err="1"/>
            <a:t>Sammeln</a:t>
          </a:r>
          <a:r>
            <a:rPr lang="en-GB" sz="3200" kern="1200" dirty="0"/>
            <a:t>, </a:t>
          </a:r>
          <a:r>
            <a:rPr lang="en-GB" sz="3200" kern="1200" dirty="0" err="1"/>
            <a:t>im</a:t>
          </a:r>
          <a:r>
            <a:rPr lang="en-GB" sz="3200" kern="1200" dirty="0"/>
            <a:t> </a:t>
          </a:r>
          <a:r>
            <a:rPr lang="en-GB" sz="3200" kern="1200" dirty="0" err="1"/>
            <a:t>Austausch</a:t>
          </a:r>
          <a:r>
            <a:rPr lang="en-GB" sz="3200" kern="1200" dirty="0"/>
            <a:t> </a:t>
          </a:r>
          <a:r>
            <a:rPr lang="en-GB" sz="3200" kern="1200" dirty="0" err="1"/>
            <a:t>gegen</a:t>
          </a:r>
          <a:r>
            <a:rPr lang="en-GB" sz="3200" kern="1200" dirty="0"/>
            <a:t> </a:t>
          </a:r>
          <a:r>
            <a:rPr lang="en-GB" sz="3200" kern="1200" dirty="0" err="1"/>
            <a:t>Schnelligkeit</a:t>
          </a:r>
          <a:r>
            <a:rPr lang="en-GB" sz="3200" kern="1200" dirty="0"/>
            <a:t> </a:t>
          </a:r>
          <a:r>
            <a:rPr lang="en-GB" sz="3200" kern="1200" dirty="0" err="1"/>
            <a:t>im</a:t>
          </a:r>
          <a:r>
            <a:rPr lang="en-GB" sz="3200" kern="1200" dirty="0"/>
            <a:t> </a:t>
          </a:r>
          <a:r>
            <a:rPr lang="en-GB" sz="3200" kern="1200" dirty="0" err="1"/>
            <a:t>Analysieren</a:t>
          </a:r>
          <a:endParaRPr lang="en-GB" sz="3200" kern="1200" dirty="0"/>
        </a:p>
      </dsp:txBody>
      <dsp:txXfrm>
        <a:off x="59399" y="2700345"/>
        <a:ext cx="8477870" cy="109800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8427" cy="513508"/>
          </a:xfrm>
          <a:prstGeom prst="rect">
            <a:avLst/>
          </a:prstGeom>
        </p:spPr>
        <p:txBody>
          <a:bodyPr vert="horz" lIns="95525" tIns="47763" rIns="95525" bIns="47763" rtlCol="0"/>
          <a:lstStyle>
            <a:lvl1pPr algn="l">
              <a:defRPr sz="1200"/>
            </a:lvl1pPr>
          </a:lstStyle>
          <a:p>
            <a:endParaRPr lang="en-GB"/>
          </a:p>
        </p:txBody>
      </p:sp>
      <p:sp>
        <p:nvSpPr>
          <p:cNvPr id="3" name="Datumsplatzhalter 2"/>
          <p:cNvSpPr>
            <a:spLocks noGrp="1"/>
          </p:cNvSpPr>
          <p:nvPr>
            <p:ph type="dt" idx="1"/>
          </p:nvPr>
        </p:nvSpPr>
        <p:spPr>
          <a:xfrm>
            <a:off x="4023992" y="0"/>
            <a:ext cx="3078427" cy="513508"/>
          </a:xfrm>
          <a:prstGeom prst="rect">
            <a:avLst/>
          </a:prstGeom>
        </p:spPr>
        <p:txBody>
          <a:bodyPr vert="horz" lIns="95525" tIns="47763" rIns="95525" bIns="47763" rtlCol="0"/>
          <a:lstStyle>
            <a:lvl1pPr algn="r">
              <a:defRPr sz="1200"/>
            </a:lvl1pPr>
          </a:lstStyle>
          <a:p>
            <a:fld id="{4264F369-3328-482E-9729-F5BBA255A025}" type="datetimeFigureOut">
              <a:rPr lang="en-GB" smtClean="0"/>
              <a:t>14/05/2020</a:t>
            </a:fld>
            <a:endParaRPr lang="en-GB"/>
          </a:p>
        </p:txBody>
      </p:sp>
      <p:sp>
        <p:nvSpPr>
          <p:cNvPr id="4" name="Folienbildplatzhalter 3"/>
          <p:cNvSpPr>
            <a:spLocks noGrp="1" noRot="1" noChangeAspect="1"/>
          </p:cNvSpPr>
          <p:nvPr>
            <p:ph type="sldImg" idx="2"/>
          </p:nvPr>
        </p:nvSpPr>
        <p:spPr>
          <a:xfrm>
            <a:off x="482600" y="1279525"/>
            <a:ext cx="6138863" cy="3452813"/>
          </a:xfrm>
          <a:prstGeom prst="rect">
            <a:avLst/>
          </a:prstGeom>
          <a:noFill/>
          <a:ln w="12700">
            <a:solidFill>
              <a:prstClr val="black"/>
            </a:solidFill>
          </a:ln>
        </p:spPr>
        <p:txBody>
          <a:bodyPr vert="horz" lIns="95525" tIns="47763" rIns="95525" bIns="47763" rtlCol="0" anchor="ctr"/>
          <a:lstStyle/>
          <a:p>
            <a:endParaRPr lang="en-GB"/>
          </a:p>
        </p:txBody>
      </p:sp>
      <p:sp>
        <p:nvSpPr>
          <p:cNvPr id="5" name="Notizenplatzhalter 4"/>
          <p:cNvSpPr>
            <a:spLocks noGrp="1"/>
          </p:cNvSpPr>
          <p:nvPr>
            <p:ph type="body" sz="quarter" idx="3"/>
          </p:nvPr>
        </p:nvSpPr>
        <p:spPr>
          <a:xfrm>
            <a:off x="710407" y="4925408"/>
            <a:ext cx="5683250" cy="4029879"/>
          </a:xfrm>
          <a:prstGeom prst="rect">
            <a:avLst/>
          </a:prstGeom>
        </p:spPr>
        <p:txBody>
          <a:bodyPr vert="horz" lIns="95525" tIns="47763" rIns="95525" bIns="47763"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9721107"/>
            <a:ext cx="3078427" cy="513507"/>
          </a:xfrm>
          <a:prstGeom prst="rect">
            <a:avLst/>
          </a:prstGeom>
        </p:spPr>
        <p:txBody>
          <a:bodyPr vert="horz" lIns="95525" tIns="47763" rIns="95525" bIns="47763" rtlCol="0" anchor="b"/>
          <a:lstStyle>
            <a:lvl1pPr algn="l">
              <a:defRPr sz="1200"/>
            </a:lvl1pPr>
          </a:lstStyle>
          <a:p>
            <a:endParaRPr lang="en-GB"/>
          </a:p>
        </p:txBody>
      </p:sp>
      <p:sp>
        <p:nvSpPr>
          <p:cNvPr id="7" name="Foliennummernplatzhalter 6"/>
          <p:cNvSpPr>
            <a:spLocks noGrp="1"/>
          </p:cNvSpPr>
          <p:nvPr>
            <p:ph type="sldNum" sz="quarter" idx="5"/>
          </p:nvPr>
        </p:nvSpPr>
        <p:spPr>
          <a:xfrm>
            <a:off x="4023992" y="9721107"/>
            <a:ext cx="3078427" cy="513507"/>
          </a:xfrm>
          <a:prstGeom prst="rect">
            <a:avLst/>
          </a:prstGeom>
        </p:spPr>
        <p:txBody>
          <a:bodyPr vert="horz" lIns="95525" tIns="47763" rIns="95525" bIns="47763" rtlCol="0" anchor="b"/>
          <a:lstStyle>
            <a:lvl1pPr algn="r">
              <a:defRPr sz="1200"/>
            </a:lvl1pPr>
          </a:lstStyle>
          <a:p>
            <a:fld id="{4C416D00-CE6F-4315-92D5-7C9B9CFBC6A4}" type="slidenum">
              <a:rPr lang="en-GB" smtClean="0"/>
              <a:t>‹Nr.›</a:t>
            </a:fld>
            <a:endParaRPr lang="en-GB"/>
          </a:p>
        </p:txBody>
      </p:sp>
    </p:spTree>
    <p:extLst>
      <p:ext uri="{BB962C8B-B14F-4D97-AF65-F5344CB8AC3E}">
        <p14:creationId xmlns:p14="http://schemas.microsoft.com/office/powerpoint/2010/main" val="1735448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XML"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en.wikipedia.org/wiki/BSON" TargetMode="External"/><Relationship Id="rId5" Type="http://schemas.openxmlformats.org/officeDocument/2006/relationships/hyperlink" Target="https://en.wikipedia.org/wiki/JSON" TargetMode="External"/><Relationship Id="rId4" Type="http://schemas.openxmlformats.org/officeDocument/2006/relationships/hyperlink" Target="https://en.wikipedia.org/wiki/YAML"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1</a:t>
            </a:fld>
            <a:endParaRPr lang="en-GB"/>
          </a:p>
        </p:txBody>
      </p:sp>
    </p:spTree>
    <p:extLst>
      <p:ext uri="{BB962C8B-B14F-4D97-AF65-F5344CB8AC3E}">
        <p14:creationId xmlns:p14="http://schemas.microsoft.com/office/powerpoint/2010/main" val="2818510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38814" indent="-238814">
              <a:buAutoNum type="arabicPeriod"/>
            </a:pPr>
            <a:endParaRPr lang="en-GB" dirty="0"/>
          </a:p>
          <a:p>
            <a:pPr marL="238814" indent="-238814">
              <a:buAutoNum type="arabicPeriod"/>
            </a:pP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10</a:t>
            </a:fld>
            <a:endParaRPr lang="en-GB"/>
          </a:p>
        </p:txBody>
      </p:sp>
    </p:spTree>
    <p:extLst>
      <p:ext uri="{BB962C8B-B14F-4D97-AF65-F5344CB8AC3E}">
        <p14:creationId xmlns:p14="http://schemas.microsoft.com/office/powerpoint/2010/main" val="2343685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ACID </a:t>
            </a:r>
            <a:r>
              <a:rPr lang="de-DE" dirty="0" err="1"/>
              <a:t>mitlerweile</a:t>
            </a:r>
            <a:r>
              <a:rPr lang="de-DE" dirty="0"/>
              <a:t> auch auf Operationsebene aber nur wenn man das will.</a:t>
            </a:r>
          </a:p>
        </p:txBody>
      </p:sp>
      <p:sp>
        <p:nvSpPr>
          <p:cNvPr id="4" name="Foliennummernplatzhalter 3"/>
          <p:cNvSpPr>
            <a:spLocks noGrp="1"/>
          </p:cNvSpPr>
          <p:nvPr>
            <p:ph type="sldNum" sz="quarter" idx="5"/>
          </p:nvPr>
        </p:nvSpPr>
        <p:spPr/>
        <p:txBody>
          <a:bodyPr/>
          <a:lstStyle/>
          <a:p>
            <a:fld id="{4C416D00-CE6F-4315-92D5-7C9B9CFBC6A4}" type="slidenum">
              <a:rPr lang="en-GB" smtClean="0"/>
              <a:t>11</a:t>
            </a:fld>
            <a:endParaRPr lang="en-GB"/>
          </a:p>
        </p:txBody>
      </p:sp>
    </p:spTree>
    <p:extLst>
      <p:ext uri="{BB962C8B-B14F-4D97-AF65-F5344CB8AC3E}">
        <p14:creationId xmlns:p14="http://schemas.microsoft.com/office/powerpoint/2010/main" val="2119262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Dokumente in MongoDB folgen dem BSON Format, welches einfach ein </a:t>
            </a:r>
            <a:r>
              <a:rPr lang="de-DE" dirty="0" err="1"/>
              <a:t>Binarisiertes</a:t>
            </a:r>
            <a:r>
              <a:rPr lang="de-DE" dirty="0"/>
              <a:t> JSON Format ist.</a:t>
            </a:r>
          </a:p>
          <a:p>
            <a:r>
              <a:rPr lang="de-DE" dirty="0"/>
              <a:t>PLUS das _</a:t>
            </a:r>
            <a:r>
              <a:rPr lang="de-DE" dirty="0" err="1"/>
              <a:t>id</a:t>
            </a:r>
            <a:r>
              <a:rPr lang="de-DE" dirty="0"/>
              <a:t> </a:t>
            </a:r>
            <a:r>
              <a:rPr lang="de-DE" dirty="0" err="1"/>
              <a:t>feld</a:t>
            </a:r>
            <a:r>
              <a:rPr lang="de-DE" dirty="0"/>
              <a:t> was immer hinzugefügt wird und als Primary Key dient. </a:t>
            </a:r>
          </a:p>
        </p:txBody>
      </p:sp>
      <p:sp>
        <p:nvSpPr>
          <p:cNvPr id="4" name="Foliennummernplatzhalter 3"/>
          <p:cNvSpPr>
            <a:spLocks noGrp="1"/>
          </p:cNvSpPr>
          <p:nvPr>
            <p:ph type="sldNum" sz="quarter" idx="5"/>
          </p:nvPr>
        </p:nvSpPr>
        <p:spPr/>
        <p:txBody>
          <a:bodyPr/>
          <a:lstStyle/>
          <a:p>
            <a:fld id="{4C416D00-CE6F-4315-92D5-7C9B9CFBC6A4}" type="slidenum">
              <a:rPr lang="en-GB" smtClean="0"/>
              <a:t>12</a:t>
            </a:fld>
            <a:endParaRPr lang="en-GB"/>
          </a:p>
        </p:txBody>
      </p:sp>
    </p:spTree>
    <p:extLst>
      <p:ext uri="{BB962C8B-B14F-4D97-AF65-F5344CB8AC3E}">
        <p14:creationId xmlns:p14="http://schemas.microsoft.com/office/powerpoint/2010/main" val="31794963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Websocket auf Port </a:t>
            </a:r>
            <a:r>
              <a:rPr lang="en-GB" dirty="0"/>
              <a:t>27017 </a:t>
            </a:r>
            <a:r>
              <a:rPr lang="en-GB" dirty="0" err="1"/>
              <a:t>mit</a:t>
            </a:r>
            <a:r>
              <a:rPr lang="en-GB" dirty="0"/>
              <a:t> </a:t>
            </a:r>
            <a:r>
              <a:rPr lang="en-GB" dirty="0" err="1"/>
              <a:t>binärem</a:t>
            </a:r>
            <a:r>
              <a:rPr lang="en-GB" dirty="0"/>
              <a:t> </a:t>
            </a:r>
            <a:r>
              <a:rPr lang="en-GB" dirty="0" err="1"/>
              <a:t>Protokoll</a:t>
            </a:r>
            <a:endParaRPr lang="de-DE" dirty="0"/>
          </a:p>
          <a:p>
            <a:r>
              <a:rPr lang="de-DE" dirty="0"/>
              <a:t>MongoDBs integrierte Abfragesprache ist JavaScript</a:t>
            </a:r>
          </a:p>
          <a:p>
            <a:r>
              <a:rPr lang="en-GB" dirty="0" err="1"/>
              <a:t>MongoDBs</a:t>
            </a:r>
            <a:r>
              <a:rPr lang="en-GB" dirty="0"/>
              <a:t> shell </a:t>
            </a:r>
            <a:r>
              <a:rPr lang="en-GB" dirty="0" err="1"/>
              <a:t>ist</a:t>
            </a:r>
            <a:r>
              <a:rPr lang="en-GB" dirty="0"/>
              <a:t> </a:t>
            </a:r>
            <a:r>
              <a:rPr lang="en-GB" dirty="0" err="1"/>
              <a:t>somit</a:t>
            </a:r>
            <a:r>
              <a:rPr lang="en-GB" dirty="0"/>
              <a:t> </a:t>
            </a:r>
            <a:r>
              <a:rPr lang="en-GB" dirty="0" err="1"/>
              <a:t>eine</a:t>
            </a:r>
            <a:r>
              <a:rPr lang="en-GB" dirty="0"/>
              <a:t> </a:t>
            </a:r>
            <a:r>
              <a:rPr lang="en-GB" dirty="0" err="1"/>
              <a:t>interaktive</a:t>
            </a:r>
            <a:r>
              <a:rPr lang="en-GB" dirty="0"/>
              <a:t> JavaScript </a:t>
            </a:r>
            <a:r>
              <a:rPr lang="en-GB" dirty="0" err="1"/>
              <a:t>Umgebung</a:t>
            </a:r>
            <a:endParaRPr lang="en-GB" dirty="0"/>
          </a:p>
          <a:p>
            <a:r>
              <a:rPr lang="en-GB" dirty="0" err="1"/>
              <a:t>Eigentliche</a:t>
            </a:r>
            <a:r>
              <a:rPr lang="en-GB" dirty="0"/>
              <a:t> </a:t>
            </a:r>
            <a:r>
              <a:rPr lang="en-GB" dirty="0" err="1"/>
              <a:t>Abfragen</a:t>
            </a:r>
            <a:r>
              <a:rPr lang="en-GB" dirty="0"/>
              <a:t> </a:t>
            </a:r>
            <a:r>
              <a:rPr lang="en-GB" dirty="0" err="1"/>
              <a:t>sind</a:t>
            </a:r>
            <a:r>
              <a:rPr lang="en-GB" dirty="0"/>
              <a:t> </a:t>
            </a:r>
            <a:r>
              <a:rPr lang="en-GB" dirty="0" err="1"/>
              <a:t>dann</a:t>
            </a:r>
            <a:r>
              <a:rPr lang="en-GB" dirty="0"/>
              <a:t> JSON</a:t>
            </a:r>
          </a:p>
          <a:p>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13</a:t>
            </a:fld>
            <a:endParaRPr lang="en-GB"/>
          </a:p>
        </p:txBody>
      </p:sp>
    </p:spTree>
    <p:extLst>
      <p:ext uri="{BB962C8B-B14F-4D97-AF65-F5344CB8AC3E}">
        <p14:creationId xmlns:p14="http://schemas.microsoft.com/office/powerpoint/2010/main" val="3894398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Treiber sind gut um die </a:t>
            </a:r>
            <a:r>
              <a:rPr lang="de-DE" dirty="0" err="1"/>
              <a:t>requests</a:t>
            </a:r>
            <a:r>
              <a:rPr lang="de-DE" dirty="0"/>
              <a:t> nicht selbst implementieren zu müssen. </a:t>
            </a:r>
          </a:p>
          <a:p>
            <a:r>
              <a:rPr lang="de-DE" dirty="0"/>
              <a:t>Meiste aktuelle Programmiersprachen werden von MongoDB unterstützt.</a:t>
            </a:r>
          </a:p>
          <a:p>
            <a:r>
              <a:rPr lang="de-DE" dirty="0"/>
              <a:t>Selbst Programmiersprachen wie Haskell werden von der Community unterstützt</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14</a:t>
            </a:fld>
            <a:endParaRPr lang="en-GB"/>
          </a:p>
        </p:txBody>
      </p:sp>
    </p:spTree>
    <p:extLst>
      <p:ext uri="{BB962C8B-B14F-4D97-AF65-F5344CB8AC3E}">
        <p14:creationId xmlns:p14="http://schemas.microsoft.com/office/powerpoint/2010/main" val="39334831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 Beispiel für einfügen. </a:t>
            </a:r>
          </a:p>
          <a:p>
            <a:r>
              <a:rPr lang="de-DE" dirty="0" err="1"/>
              <a:t>Javascript</a:t>
            </a:r>
            <a:r>
              <a:rPr lang="de-DE" dirty="0"/>
              <a:t> ist wieder die Sprache.</a:t>
            </a:r>
          </a:p>
          <a:p>
            <a:r>
              <a:rPr lang="de-DE" dirty="0"/>
              <a:t>Eigentliches Objekt was erzeugt werden soll ist in JSON.</a:t>
            </a:r>
          </a:p>
          <a:p>
            <a:r>
              <a:rPr lang="de-DE" dirty="0"/>
              <a:t>Dokument Operationen sind </a:t>
            </a:r>
            <a:r>
              <a:rPr lang="de-DE" dirty="0" err="1"/>
              <a:t>atomic</a:t>
            </a:r>
            <a:endParaRPr lang="de-DE" dirty="0"/>
          </a:p>
          <a:p>
            <a:r>
              <a:rPr lang="de-DE" dirty="0"/>
              <a:t> </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15</a:t>
            </a:fld>
            <a:endParaRPr lang="en-GB"/>
          </a:p>
        </p:txBody>
      </p:sp>
    </p:spTree>
    <p:extLst>
      <p:ext uri="{BB962C8B-B14F-4D97-AF65-F5344CB8AC3E}">
        <p14:creationId xmlns:p14="http://schemas.microsoft.com/office/powerpoint/2010/main" val="26932077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Objekt, was wir übergeben ist diesmal ebenfalls JSON auch wenn es aussieht als würden wir dieses Objekt einfügen wollen, übergeben wir einfach eine Operation für die Datenbank in JSON.   </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16</a:t>
            </a:fld>
            <a:endParaRPr lang="en-GB"/>
          </a:p>
        </p:txBody>
      </p:sp>
    </p:spTree>
    <p:extLst>
      <p:ext uri="{BB962C8B-B14F-4D97-AF65-F5344CB8AC3E}">
        <p14:creationId xmlns:p14="http://schemas.microsoft.com/office/powerpoint/2010/main" val="23567741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Jede Stage hat macht einen Schritt zur vollständigen Aggregation hin.</a:t>
            </a:r>
          </a:p>
          <a:p>
            <a:r>
              <a:rPr lang="de-DE" dirty="0"/>
              <a:t>Die Befehle sind dabei JSON</a:t>
            </a:r>
          </a:p>
          <a:p>
            <a:r>
              <a:rPr lang="de-DE" dirty="0"/>
              <a:t>Es gibt auch einen MapReduce Ansatz</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17</a:t>
            </a:fld>
            <a:endParaRPr lang="en-GB"/>
          </a:p>
        </p:txBody>
      </p:sp>
    </p:spTree>
    <p:extLst>
      <p:ext uri="{BB962C8B-B14F-4D97-AF65-F5344CB8AC3E}">
        <p14:creationId xmlns:p14="http://schemas.microsoft.com/office/powerpoint/2010/main" val="32719016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a:p>
        </p:txBody>
      </p:sp>
      <p:sp>
        <p:nvSpPr>
          <p:cNvPr id="4" name="Foliennummernplatzhalter 3"/>
          <p:cNvSpPr>
            <a:spLocks noGrp="1"/>
          </p:cNvSpPr>
          <p:nvPr>
            <p:ph type="sldNum" sz="quarter" idx="5"/>
          </p:nvPr>
        </p:nvSpPr>
        <p:spPr/>
        <p:txBody>
          <a:bodyPr/>
          <a:lstStyle/>
          <a:p>
            <a:fld id="{4C416D00-CE6F-4315-92D5-7C9B9CFBC6A4}" type="slidenum">
              <a:rPr lang="en-GB" smtClean="0"/>
              <a:t>18</a:t>
            </a:fld>
            <a:endParaRPr lang="en-GB"/>
          </a:p>
        </p:txBody>
      </p:sp>
    </p:spTree>
    <p:extLst>
      <p:ext uri="{BB962C8B-B14F-4D97-AF65-F5344CB8AC3E}">
        <p14:creationId xmlns:p14="http://schemas.microsoft.com/office/powerpoint/2010/main" val="1059312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Shard</a:t>
            </a:r>
            <a:r>
              <a:rPr lang="de-DE" dirty="0"/>
              <a:t>: Datenteil der aufgeteilten Gesamtdaten. Diese können nochmal repliziert sein. Daten werden pro Collection aufgeteilt. Jeder </a:t>
            </a:r>
            <a:r>
              <a:rPr lang="de-DE" dirty="0" err="1"/>
              <a:t>Shard</a:t>
            </a:r>
            <a:r>
              <a:rPr lang="de-DE" dirty="0"/>
              <a:t> besitzt einen </a:t>
            </a:r>
            <a:r>
              <a:rPr lang="de-DE" dirty="0" err="1"/>
              <a:t>Shard</a:t>
            </a:r>
            <a:r>
              <a:rPr lang="de-DE" dirty="0"/>
              <a:t> </a:t>
            </a:r>
            <a:r>
              <a:rPr lang="de-DE" dirty="0" err="1"/>
              <a:t>key</a:t>
            </a:r>
            <a:r>
              <a:rPr lang="de-DE" dirty="0"/>
              <a:t> in dem steht welche Felder sich in diesem Teil der Daten befinden.</a:t>
            </a:r>
          </a:p>
          <a:p>
            <a:r>
              <a:rPr lang="de-DE" dirty="0"/>
              <a:t>Router: </a:t>
            </a:r>
            <a:r>
              <a:rPr lang="de-DE" dirty="0" err="1"/>
              <a:t>Routed</a:t>
            </a:r>
            <a:r>
              <a:rPr lang="de-DE" dirty="0"/>
              <a:t> die Anfragen auf die spezifischen </a:t>
            </a:r>
            <a:r>
              <a:rPr lang="de-DE" dirty="0" err="1"/>
              <a:t>Shards</a:t>
            </a:r>
            <a:r>
              <a:rPr lang="de-DE" dirty="0"/>
              <a:t>. Handelt die Kommunikation mit dem Cluster</a:t>
            </a:r>
          </a:p>
          <a:p>
            <a:r>
              <a:rPr lang="de-DE" dirty="0" err="1"/>
              <a:t>Config</a:t>
            </a:r>
            <a:r>
              <a:rPr lang="de-DE" dirty="0"/>
              <a:t> Servers: Speichern Metadaten über den Cluster. Welche Collection sind wo?. </a:t>
            </a:r>
            <a:r>
              <a:rPr lang="de-DE" dirty="0" err="1"/>
              <a:t>Wieviele</a:t>
            </a:r>
            <a:r>
              <a:rPr lang="de-DE" dirty="0"/>
              <a:t> </a:t>
            </a:r>
            <a:r>
              <a:rPr lang="de-DE" dirty="0" err="1"/>
              <a:t>Shards</a:t>
            </a:r>
            <a:r>
              <a:rPr lang="de-DE" dirty="0"/>
              <a:t> gibt es?</a:t>
            </a:r>
          </a:p>
          <a:p>
            <a:r>
              <a:rPr lang="de-DE" dirty="0"/>
              <a:t>Wir sehen durch die </a:t>
            </a:r>
            <a:r>
              <a:rPr lang="de-DE" dirty="0" err="1"/>
              <a:t>Documents</a:t>
            </a:r>
            <a:r>
              <a:rPr lang="de-DE" dirty="0"/>
              <a:t> sind die Daten gut aufteilbar</a:t>
            </a:r>
          </a:p>
          <a:p>
            <a:endParaRPr lang="de-DE" dirty="0"/>
          </a:p>
          <a:p>
            <a:r>
              <a:rPr lang="de-DE" dirty="0"/>
              <a:t>In der Live Demo alles in einem Computer.</a:t>
            </a:r>
          </a:p>
        </p:txBody>
      </p:sp>
      <p:sp>
        <p:nvSpPr>
          <p:cNvPr id="4" name="Foliennummernplatzhalter 3"/>
          <p:cNvSpPr>
            <a:spLocks noGrp="1"/>
          </p:cNvSpPr>
          <p:nvPr>
            <p:ph type="sldNum" sz="quarter" idx="5"/>
          </p:nvPr>
        </p:nvSpPr>
        <p:spPr/>
        <p:txBody>
          <a:bodyPr/>
          <a:lstStyle/>
          <a:p>
            <a:fld id="{4C416D00-CE6F-4315-92D5-7C9B9CFBC6A4}" type="slidenum">
              <a:rPr lang="en-GB" smtClean="0"/>
              <a:t>19</a:t>
            </a:fld>
            <a:endParaRPr lang="en-GB"/>
          </a:p>
        </p:txBody>
      </p:sp>
    </p:spTree>
    <p:extLst>
      <p:ext uri="{BB962C8B-B14F-4D97-AF65-F5344CB8AC3E}">
        <p14:creationId xmlns:p14="http://schemas.microsoft.com/office/powerpoint/2010/main" val="3187153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a:p>
            <a:pPr marL="179110" indent="-179110">
              <a:buFontTx/>
              <a:buChar char="-"/>
            </a:pPr>
            <a:endParaRPr lang="en-GB" dirty="0"/>
          </a:p>
          <a:p>
            <a:pPr marL="238814" indent="-238814">
              <a:buAutoNum type="arabicPeriod"/>
            </a:pPr>
            <a:endParaRPr lang="en-GB" dirty="0"/>
          </a:p>
          <a:p>
            <a:pPr marL="238814" indent="-238814">
              <a:buAutoNum type="arabicPeriod"/>
            </a:pP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2</a:t>
            </a:fld>
            <a:endParaRPr lang="en-GB"/>
          </a:p>
        </p:txBody>
      </p:sp>
    </p:spTree>
    <p:extLst>
      <p:ext uri="{BB962C8B-B14F-4D97-AF65-F5344CB8AC3E}">
        <p14:creationId xmlns:p14="http://schemas.microsoft.com/office/powerpoint/2010/main" val="35330415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Gruppe aus </a:t>
            </a:r>
            <a:r>
              <a:rPr lang="de-DE" dirty="0" err="1"/>
              <a:t>mongod</a:t>
            </a:r>
            <a:r>
              <a:rPr lang="de-DE" dirty="0"/>
              <a:t> </a:t>
            </a:r>
            <a:r>
              <a:rPr lang="de-DE" dirty="0" err="1"/>
              <a:t>instanzen</a:t>
            </a:r>
            <a:r>
              <a:rPr lang="de-DE" dirty="0"/>
              <a:t>. </a:t>
            </a:r>
            <a:r>
              <a:rPr lang="de-DE" dirty="0" err="1"/>
              <a:t>Mongod</a:t>
            </a:r>
            <a:r>
              <a:rPr lang="de-DE" dirty="0"/>
              <a:t> ist dabei der </a:t>
            </a:r>
            <a:r>
              <a:rPr lang="de-DE" dirty="0" err="1"/>
              <a:t>Hautpverwaltungsdaemon</a:t>
            </a:r>
            <a:r>
              <a:rPr lang="de-DE" dirty="0"/>
              <a:t> der MongoDB Datenbank</a:t>
            </a:r>
          </a:p>
          <a:p>
            <a:r>
              <a:rPr lang="de-DE" dirty="0"/>
              <a:t>Primary </a:t>
            </a:r>
            <a:r>
              <a:rPr lang="de-DE" dirty="0" err="1"/>
              <a:t>Node</a:t>
            </a:r>
            <a:r>
              <a:rPr lang="de-DE" dirty="0"/>
              <a:t> erhält alle schreib Operationen. </a:t>
            </a:r>
          </a:p>
          <a:p>
            <a:r>
              <a:rPr lang="de-DE" dirty="0"/>
              <a:t>Speichert diese in einem </a:t>
            </a:r>
            <a:r>
              <a:rPr lang="de-DE" dirty="0" err="1"/>
              <a:t>Oplog</a:t>
            </a:r>
            <a:r>
              <a:rPr lang="de-DE" dirty="0"/>
              <a:t>.</a:t>
            </a:r>
          </a:p>
          <a:p>
            <a:r>
              <a:rPr lang="de-DE" dirty="0"/>
              <a:t>Und verteilt dieses </a:t>
            </a:r>
            <a:r>
              <a:rPr lang="de-DE" dirty="0" err="1"/>
              <a:t>oplog</a:t>
            </a:r>
            <a:r>
              <a:rPr lang="de-DE" dirty="0"/>
              <a:t> weiter zur </a:t>
            </a:r>
            <a:r>
              <a:rPr lang="de-DE" dirty="0" err="1"/>
              <a:t>replikation</a:t>
            </a:r>
            <a:r>
              <a:rPr lang="de-DE" dirty="0"/>
              <a:t> an die </a:t>
            </a:r>
            <a:r>
              <a:rPr lang="de-DE" dirty="0" err="1"/>
              <a:t>secondaries</a:t>
            </a:r>
            <a:r>
              <a:rPr lang="de-DE" dirty="0"/>
              <a:t>.</a:t>
            </a:r>
          </a:p>
          <a:p>
            <a:r>
              <a:rPr lang="de-DE" dirty="0"/>
              <a:t>Diese arbeiten das </a:t>
            </a:r>
            <a:r>
              <a:rPr lang="de-DE" dirty="0" err="1"/>
              <a:t>oplog</a:t>
            </a:r>
            <a:r>
              <a:rPr lang="de-DE" dirty="0"/>
              <a:t> dann asynchron ab.</a:t>
            </a:r>
          </a:p>
          <a:p>
            <a:r>
              <a:rPr lang="de-DE" dirty="0"/>
              <a:t>Wenn ein Replication </a:t>
            </a:r>
            <a:r>
              <a:rPr lang="de-DE" dirty="0" err="1"/>
              <a:t>set</a:t>
            </a:r>
            <a:r>
              <a:rPr lang="de-DE" dirty="0"/>
              <a:t> erstmals erstellt wird, wird der Datensatz vom Primary geklont.</a:t>
            </a:r>
          </a:p>
          <a:p>
            <a:r>
              <a:rPr lang="de-DE" dirty="0"/>
              <a:t>Die Größe des </a:t>
            </a:r>
            <a:r>
              <a:rPr lang="de-DE" dirty="0" err="1"/>
              <a:t>oplogs</a:t>
            </a:r>
            <a:r>
              <a:rPr lang="de-DE" dirty="0"/>
              <a:t> ist fest daraus wird abgeleitet ob ein initial </a:t>
            </a:r>
            <a:r>
              <a:rPr lang="de-DE" dirty="0" err="1"/>
              <a:t>sync</a:t>
            </a:r>
            <a:r>
              <a:rPr lang="de-DE" dirty="0"/>
              <a:t> notwendig ist.</a:t>
            </a:r>
          </a:p>
          <a:p>
            <a:r>
              <a:rPr lang="de-DE" b="1" dirty="0"/>
              <a:t>Frage</a:t>
            </a:r>
            <a:r>
              <a:rPr lang="de-DE" dirty="0"/>
              <a:t>: Was denkt ihr passiert wenn die Primary </a:t>
            </a:r>
            <a:r>
              <a:rPr lang="de-DE" dirty="0" err="1"/>
              <a:t>Node</a:t>
            </a:r>
            <a:r>
              <a:rPr lang="de-DE" dirty="0"/>
              <a:t> ausfällt?</a:t>
            </a:r>
          </a:p>
        </p:txBody>
      </p:sp>
      <p:sp>
        <p:nvSpPr>
          <p:cNvPr id="4" name="Foliennummernplatzhalter 3"/>
          <p:cNvSpPr>
            <a:spLocks noGrp="1"/>
          </p:cNvSpPr>
          <p:nvPr>
            <p:ph type="sldNum" sz="quarter" idx="5"/>
          </p:nvPr>
        </p:nvSpPr>
        <p:spPr/>
        <p:txBody>
          <a:bodyPr/>
          <a:lstStyle/>
          <a:p>
            <a:fld id="{4C416D00-CE6F-4315-92D5-7C9B9CFBC6A4}" type="slidenum">
              <a:rPr lang="en-GB" smtClean="0"/>
              <a:t>20</a:t>
            </a:fld>
            <a:endParaRPr lang="en-GB"/>
          </a:p>
        </p:txBody>
      </p:sp>
    </p:spTree>
    <p:extLst>
      <p:ext uri="{BB962C8B-B14F-4D97-AF65-F5344CB8AC3E}">
        <p14:creationId xmlns:p14="http://schemas.microsoft.com/office/powerpoint/2010/main" val="30255763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Falls die </a:t>
            </a:r>
            <a:r>
              <a:rPr lang="de-DE" dirty="0" err="1"/>
              <a:t>primary</a:t>
            </a:r>
            <a:r>
              <a:rPr lang="de-DE" dirty="0"/>
              <a:t> </a:t>
            </a:r>
            <a:r>
              <a:rPr lang="de-DE" dirty="0" err="1"/>
              <a:t>node</a:t>
            </a:r>
            <a:r>
              <a:rPr lang="de-DE" dirty="0"/>
              <a:t> ausfällt haben die </a:t>
            </a:r>
            <a:r>
              <a:rPr lang="de-DE" dirty="0" err="1"/>
              <a:t>Secondarys</a:t>
            </a:r>
            <a:r>
              <a:rPr lang="de-DE" dirty="0"/>
              <a:t> einen eingebauten </a:t>
            </a:r>
            <a:r>
              <a:rPr lang="de-DE" dirty="0" err="1"/>
              <a:t>timeout</a:t>
            </a:r>
            <a:r>
              <a:rPr lang="de-DE" dirty="0"/>
              <a:t>,</a:t>
            </a:r>
          </a:p>
          <a:p>
            <a:r>
              <a:rPr lang="de-DE" dirty="0"/>
              <a:t>Ab wann sie eine neue Wahl zum nächsten </a:t>
            </a:r>
            <a:r>
              <a:rPr lang="de-DE" dirty="0" err="1"/>
              <a:t>primary</a:t>
            </a:r>
            <a:r>
              <a:rPr lang="de-DE" dirty="0"/>
              <a:t> starten.</a:t>
            </a:r>
          </a:p>
          <a:p>
            <a:endParaRPr lang="de-DE" dirty="0"/>
          </a:p>
        </p:txBody>
      </p:sp>
      <p:sp>
        <p:nvSpPr>
          <p:cNvPr id="4" name="Foliennummernplatzhalter 3"/>
          <p:cNvSpPr>
            <a:spLocks noGrp="1"/>
          </p:cNvSpPr>
          <p:nvPr>
            <p:ph type="sldNum" sz="quarter" idx="5"/>
          </p:nvPr>
        </p:nvSpPr>
        <p:spPr/>
        <p:txBody>
          <a:bodyPr/>
          <a:lstStyle/>
          <a:p>
            <a:fld id="{4C416D00-CE6F-4315-92D5-7C9B9CFBC6A4}" type="slidenum">
              <a:rPr lang="en-GB" smtClean="0"/>
              <a:t>21</a:t>
            </a:fld>
            <a:endParaRPr lang="en-GB"/>
          </a:p>
        </p:txBody>
      </p:sp>
    </p:spTree>
    <p:extLst>
      <p:ext uri="{BB962C8B-B14F-4D97-AF65-F5344CB8AC3E}">
        <p14:creationId xmlns:p14="http://schemas.microsoft.com/office/powerpoint/2010/main" val="31815454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955253">
              <a:defRPr/>
            </a:pPr>
            <a:r>
              <a:rPr lang="de-DE" dirty="0"/>
              <a:t>Gesamte Information für ein Dokument muss in diesem Dokument sein.</a:t>
            </a:r>
          </a:p>
          <a:p>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22</a:t>
            </a:fld>
            <a:endParaRPr lang="en-GB"/>
          </a:p>
        </p:txBody>
      </p:sp>
    </p:spTree>
    <p:extLst>
      <p:ext uri="{BB962C8B-B14F-4D97-AF65-F5344CB8AC3E}">
        <p14:creationId xmlns:p14="http://schemas.microsoft.com/office/powerpoint/2010/main" val="41634780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9110" indent="-179110">
              <a:buFontTx/>
              <a:buChar char="-"/>
            </a:pPr>
            <a:endParaRPr lang="en-GB" dirty="0"/>
          </a:p>
          <a:p>
            <a:pPr marL="238814" indent="-238814">
              <a:buAutoNum type="arabicPeriod"/>
            </a:pPr>
            <a:endParaRPr lang="en-GB" dirty="0"/>
          </a:p>
          <a:p>
            <a:pPr marL="238814" indent="-238814">
              <a:buAutoNum type="arabicPeriod"/>
            </a:pP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23</a:t>
            </a:fld>
            <a:endParaRPr lang="en-GB"/>
          </a:p>
        </p:txBody>
      </p:sp>
    </p:spTree>
    <p:extLst>
      <p:ext uri="{BB962C8B-B14F-4D97-AF65-F5344CB8AC3E}">
        <p14:creationId xmlns:p14="http://schemas.microsoft.com/office/powerpoint/2010/main" val="7389243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9110" indent="-179110">
              <a:buFontTx/>
              <a:buChar char="-"/>
            </a:pPr>
            <a:endParaRPr lang="en-GB" dirty="0"/>
          </a:p>
          <a:p>
            <a:pPr marL="238814" indent="-238814">
              <a:buAutoNum type="arabicPeriod"/>
            </a:pPr>
            <a:endParaRPr lang="en-GB" dirty="0"/>
          </a:p>
          <a:p>
            <a:pPr marL="238814" indent="-238814">
              <a:buAutoNum type="arabicPeriod"/>
            </a:pP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24</a:t>
            </a:fld>
            <a:endParaRPr lang="en-GB"/>
          </a:p>
        </p:txBody>
      </p:sp>
    </p:spTree>
    <p:extLst>
      <p:ext uri="{BB962C8B-B14F-4D97-AF65-F5344CB8AC3E}">
        <p14:creationId xmlns:p14="http://schemas.microsoft.com/office/powerpoint/2010/main" val="2347915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25</a:t>
            </a:fld>
            <a:endParaRPr lang="en-GB"/>
          </a:p>
        </p:txBody>
      </p:sp>
    </p:spTree>
    <p:extLst>
      <p:ext uri="{BB962C8B-B14F-4D97-AF65-F5344CB8AC3E}">
        <p14:creationId xmlns:p14="http://schemas.microsoft.com/office/powerpoint/2010/main" val="15102517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a:p>
        </p:txBody>
      </p:sp>
      <p:sp>
        <p:nvSpPr>
          <p:cNvPr id="4" name="Foliennummernplatzhalter 3"/>
          <p:cNvSpPr>
            <a:spLocks noGrp="1"/>
          </p:cNvSpPr>
          <p:nvPr>
            <p:ph type="sldNum" sz="quarter" idx="5"/>
          </p:nvPr>
        </p:nvSpPr>
        <p:spPr/>
        <p:txBody>
          <a:bodyPr/>
          <a:lstStyle/>
          <a:p>
            <a:fld id="{4C416D00-CE6F-4315-92D5-7C9B9CFBC6A4}" type="slidenum">
              <a:rPr lang="en-GB" smtClean="0"/>
              <a:t>26</a:t>
            </a:fld>
            <a:endParaRPr lang="en-GB"/>
          </a:p>
        </p:txBody>
      </p:sp>
    </p:spTree>
    <p:extLst>
      <p:ext uri="{BB962C8B-B14F-4D97-AF65-F5344CB8AC3E}">
        <p14:creationId xmlns:p14="http://schemas.microsoft.com/office/powerpoint/2010/main" val="326277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a:p>
        </p:txBody>
      </p:sp>
      <p:sp>
        <p:nvSpPr>
          <p:cNvPr id="4" name="Foliennummernplatzhalter 3"/>
          <p:cNvSpPr>
            <a:spLocks noGrp="1"/>
          </p:cNvSpPr>
          <p:nvPr>
            <p:ph type="sldNum" sz="quarter" idx="5"/>
          </p:nvPr>
        </p:nvSpPr>
        <p:spPr/>
        <p:txBody>
          <a:bodyPr/>
          <a:lstStyle/>
          <a:p>
            <a:fld id="{4C416D00-CE6F-4315-92D5-7C9B9CFBC6A4}" type="slidenum">
              <a:rPr lang="en-GB" smtClean="0"/>
              <a:t>27</a:t>
            </a:fld>
            <a:endParaRPr lang="en-GB"/>
          </a:p>
        </p:txBody>
      </p:sp>
    </p:spTree>
    <p:extLst>
      <p:ext uri="{BB962C8B-B14F-4D97-AF65-F5344CB8AC3E}">
        <p14:creationId xmlns:p14="http://schemas.microsoft.com/office/powerpoint/2010/main" val="31933972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38814" indent="-238814">
              <a:buAutoNum type="arabicPeriod"/>
            </a:pPr>
            <a:endParaRPr lang="en-GB" dirty="0"/>
          </a:p>
          <a:p>
            <a:pPr marL="238814" indent="-238814">
              <a:buAutoNum type="arabicPeriod"/>
            </a:pP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28</a:t>
            </a:fld>
            <a:endParaRPr lang="en-GB"/>
          </a:p>
        </p:txBody>
      </p:sp>
    </p:spTree>
    <p:extLst>
      <p:ext uri="{BB962C8B-B14F-4D97-AF65-F5344CB8AC3E}">
        <p14:creationId xmlns:p14="http://schemas.microsoft.com/office/powerpoint/2010/main" val="20102027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29</a:t>
            </a:fld>
            <a:endParaRPr lang="en-GB"/>
          </a:p>
        </p:txBody>
      </p:sp>
    </p:spTree>
    <p:extLst>
      <p:ext uri="{BB962C8B-B14F-4D97-AF65-F5344CB8AC3E}">
        <p14:creationId xmlns:p14="http://schemas.microsoft.com/office/powerpoint/2010/main" val="2533592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38814" indent="-238814">
              <a:buAutoNum type="arabicPeriod"/>
            </a:pPr>
            <a:r>
              <a:rPr lang="en-GB" dirty="0"/>
              <a:t>The central concept of a document-oriented database is the notion of a </a:t>
            </a:r>
            <a:r>
              <a:rPr lang="en-GB" i="1" dirty="0"/>
              <a:t>document</a:t>
            </a:r>
            <a:r>
              <a:rPr lang="en-GB" dirty="0"/>
              <a:t>. While each document-oriented database </a:t>
            </a:r>
            <a:r>
              <a:rPr lang="en-GB" b="1" dirty="0"/>
              <a:t>implementation differs</a:t>
            </a:r>
            <a:r>
              <a:rPr lang="en-GB" dirty="0"/>
              <a:t> on the details of this definition, in general, they all assume </a:t>
            </a:r>
            <a:r>
              <a:rPr lang="en-GB" b="1" dirty="0"/>
              <a:t>documents encapsulate and  encode data (or information) in some standard format</a:t>
            </a:r>
            <a:r>
              <a:rPr lang="en-GB" dirty="0"/>
              <a:t> or encoding. Encodings in use include </a:t>
            </a:r>
            <a:r>
              <a:rPr lang="en-GB" dirty="0">
                <a:hlinkClick r:id="rId3" tooltip="XML"/>
              </a:rPr>
              <a:t>XML</a:t>
            </a:r>
            <a:r>
              <a:rPr lang="en-GB" dirty="0"/>
              <a:t>, </a:t>
            </a:r>
            <a:r>
              <a:rPr lang="en-GB" dirty="0">
                <a:hlinkClick r:id="rId4" tooltip="YAML"/>
              </a:rPr>
              <a:t>YAML</a:t>
            </a:r>
            <a:r>
              <a:rPr lang="en-GB" dirty="0"/>
              <a:t>, </a:t>
            </a:r>
            <a:r>
              <a:rPr lang="en-GB" dirty="0">
                <a:hlinkClick r:id="rId5" tooltip="JSON"/>
              </a:rPr>
              <a:t>JSON</a:t>
            </a:r>
            <a:r>
              <a:rPr lang="en-GB" dirty="0"/>
              <a:t>, as well as binary forms like </a:t>
            </a:r>
            <a:r>
              <a:rPr lang="en-GB" dirty="0">
                <a:hlinkClick r:id="rId6" tooltip="BSON"/>
              </a:rPr>
              <a:t>BSON</a:t>
            </a:r>
            <a:r>
              <a:rPr lang="en-GB" dirty="0"/>
              <a:t>.  </a:t>
            </a:r>
          </a:p>
          <a:p>
            <a:pPr marL="238814" indent="-238814">
              <a:buAutoNum type="arabicPeriod"/>
            </a:pPr>
            <a:r>
              <a:rPr lang="en-GB" dirty="0" err="1"/>
              <a:t>Nähe</a:t>
            </a:r>
            <a:r>
              <a:rPr lang="en-GB" dirty="0"/>
              <a:t> </a:t>
            </a:r>
            <a:r>
              <a:rPr lang="en-GB" dirty="0" err="1"/>
              <a:t>zum</a:t>
            </a:r>
            <a:r>
              <a:rPr lang="en-GB" dirty="0"/>
              <a:t> Internet </a:t>
            </a:r>
          </a:p>
          <a:p>
            <a:pPr marL="238814" indent="-238814">
              <a:buAutoNum type="arabicPeriod"/>
            </a:pPr>
            <a:r>
              <a:rPr lang="en-GB" dirty="0" err="1"/>
              <a:t>Ähnlichkeit</a:t>
            </a:r>
            <a:r>
              <a:rPr lang="en-GB" dirty="0"/>
              <a:t> </a:t>
            </a:r>
            <a:r>
              <a:rPr lang="en-GB" dirty="0" err="1"/>
              <a:t>zu</a:t>
            </a:r>
            <a:r>
              <a:rPr lang="en-GB" dirty="0"/>
              <a:t> </a:t>
            </a:r>
            <a:r>
              <a:rPr lang="en-GB" dirty="0" err="1"/>
              <a:t>einem</a:t>
            </a:r>
            <a:r>
              <a:rPr lang="en-GB" dirty="0"/>
              <a:t> </a:t>
            </a:r>
            <a:r>
              <a:rPr lang="en-GB" b="1" dirty="0" err="1"/>
              <a:t>Objekt</a:t>
            </a:r>
            <a:r>
              <a:rPr lang="en-GB" b="1" dirty="0"/>
              <a:t> </a:t>
            </a:r>
            <a:r>
              <a:rPr lang="en-GB" b="0" dirty="0" err="1"/>
              <a:t>aus</a:t>
            </a:r>
            <a:r>
              <a:rPr lang="en-GB" b="0" dirty="0"/>
              <a:t> der </a:t>
            </a:r>
            <a:r>
              <a:rPr lang="en-GB" b="0" dirty="0" err="1"/>
              <a:t>Objekt</a:t>
            </a:r>
            <a:r>
              <a:rPr lang="en-GB" b="0" dirty="0"/>
              <a:t> </a:t>
            </a:r>
            <a:r>
              <a:rPr lang="en-GB" b="0" dirty="0" err="1"/>
              <a:t>orientierten</a:t>
            </a:r>
            <a:r>
              <a:rPr lang="en-GB" b="0" dirty="0"/>
              <a:t> </a:t>
            </a:r>
            <a:r>
              <a:rPr lang="en-GB" b="0" dirty="0" err="1"/>
              <a:t>Programmierung</a:t>
            </a:r>
            <a:endParaRPr lang="en-GB" b="1" dirty="0"/>
          </a:p>
          <a:p>
            <a:pPr marL="238814" indent="-238814">
              <a:buAutoNum type="arabicPeriod"/>
            </a:pPr>
            <a:r>
              <a:rPr lang="en-GB" dirty="0" err="1"/>
              <a:t>Jedes</a:t>
            </a:r>
            <a:r>
              <a:rPr lang="en-GB" dirty="0"/>
              <a:t> </a:t>
            </a:r>
            <a:r>
              <a:rPr lang="en-GB" dirty="0" err="1"/>
              <a:t>Dokument</a:t>
            </a:r>
            <a:r>
              <a:rPr lang="en-GB" dirty="0"/>
              <a:t> </a:t>
            </a:r>
            <a:r>
              <a:rPr lang="en-GB" dirty="0" err="1"/>
              <a:t>bekommt</a:t>
            </a:r>
            <a:r>
              <a:rPr lang="en-GB" dirty="0"/>
              <a:t> </a:t>
            </a:r>
            <a:r>
              <a:rPr lang="en-GB" dirty="0" err="1"/>
              <a:t>eine</a:t>
            </a:r>
            <a:r>
              <a:rPr lang="en-GB" dirty="0"/>
              <a:t> </a:t>
            </a:r>
            <a:r>
              <a:rPr lang="en-GB" dirty="0" err="1"/>
              <a:t>eindeutige</a:t>
            </a:r>
            <a:r>
              <a:rPr lang="en-GB" dirty="0"/>
              <a:t> ID </a:t>
            </a:r>
            <a:r>
              <a:rPr lang="en-GB" dirty="0" err="1"/>
              <a:t>mit</a:t>
            </a:r>
            <a:r>
              <a:rPr lang="en-GB" dirty="0"/>
              <a:t> der es </a:t>
            </a:r>
            <a:r>
              <a:rPr lang="en-GB" dirty="0" err="1"/>
              <a:t>eindeutig</a:t>
            </a:r>
            <a:r>
              <a:rPr lang="en-GB" dirty="0"/>
              <a:t> </a:t>
            </a:r>
            <a:r>
              <a:rPr lang="en-GB" dirty="0" err="1"/>
              <a:t>identifiziert</a:t>
            </a:r>
            <a:r>
              <a:rPr lang="en-GB" dirty="0"/>
              <a:t> </a:t>
            </a:r>
            <a:r>
              <a:rPr lang="en-GB" dirty="0" err="1"/>
              <a:t>werden</a:t>
            </a:r>
            <a:r>
              <a:rPr lang="en-GB" dirty="0"/>
              <a:t> </a:t>
            </a:r>
            <a:r>
              <a:rPr lang="en-GB" dirty="0" err="1"/>
              <a:t>kann</a:t>
            </a:r>
            <a:r>
              <a:rPr lang="en-GB" dirty="0"/>
              <a:t>.</a:t>
            </a:r>
          </a:p>
          <a:p>
            <a:pPr marL="238814" indent="-238814">
              <a:buAutoNum type="arabicPeriod"/>
            </a:pPr>
            <a:r>
              <a:rPr lang="en-GB" dirty="0" err="1"/>
              <a:t>Extrembeispiel</a:t>
            </a:r>
            <a:r>
              <a:rPr lang="en-GB" dirty="0"/>
              <a:t> Document Store:  key </a:t>
            </a:r>
            <a:r>
              <a:rPr lang="en-GB" dirty="0" err="1"/>
              <a:t>aus</a:t>
            </a:r>
            <a:r>
              <a:rPr lang="en-GB" dirty="0"/>
              <a:t> </a:t>
            </a:r>
            <a:r>
              <a:rPr lang="en-GB" dirty="0" err="1"/>
              <a:t>zahlen</a:t>
            </a:r>
            <a:r>
              <a:rPr lang="en-GB" dirty="0"/>
              <a:t> </a:t>
            </a:r>
            <a:r>
              <a:rPr lang="en-GB" dirty="0" err="1"/>
              <a:t>mit</a:t>
            </a:r>
            <a:r>
              <a:rPr lang="en-GB" dirty="0"/>
              <a:t> plain text </a:t>
            </a:r>
            <a:r>
              <a:rPr lang="en-GB" dirty="0" err="1"/>
              <a:t>aber</a:t>
            </a:r>
            <a:r>
              <a:rPr lang="en-GB" dirty="0"/>
              <a:t> das </a:t>
            </a:r>
            <a:r>
              <a:rPr lang="en-GB" dirty="0" err="1"/>
              <a:t>stimt</a:t>
            </a:r>
            <a:r>
              <a:rPr lang="en-GB" dirty="0"/>
              <a:t> </a:t>
            </a:r>
            <a:r>
              <a:rPr lang="en-GB" dirty="0" err="1"/>
              <a:t>nicht</a:t>
            </a:r>
            <a:r>
              <a:rPr lang="en-GB" dirty="0"/>
              <a:t> </a:t>
            </a:r>
            <a:r>
              <a:rPr lang="en-GB" dirty="0" err="1"/>
              <a:t>ganz</a:t>
            </a:r>
            <a:endParaRPr lang="en-GB" dirty="0"/>
          </a:p>
          <a:p>
            <a:pPr marL="238814" indent="-238814">
              <a:buAutoNum type="arabicPeriod"/>
            </a:pPr>
            <a:r>
              <a:rPr lang="en-GB" dirty="0" err="1"/>
              <a:t>Können</a:t>
            </a:r>
            <a:r>
              <a:rPr lang="en-GB" dirty="0"/>
              <a:t> </a:t>
            </a:r>
            <a:r>
              <a:rPr lang="en-GB" dirty="0" err="1"/>
              <a:t>Metadaten</a:t>
            </a:r>
            <a:r>
              <a:rPr lang="en-GB" dirty="0"/>
              <a:t> </a:t>
            </a:r>
            <a:r>
              <a:rPr lang="en-GB" dirty="0" err="1"/>
              <a:t>enthalten</a:t>
            </a:r>
            <a:endParaRPr lang="en-GB" dirty="0"/>
          </a:p>
          <a:p>
            <a:pPr marL="238814" indent="-238814">
              <a:buAutoNum type="arabicPeriod"/>
            </a:pPr>
            <a:r>
              <a:rPr lang="en-GB" dirty="0"/>
              <a:t>Sind </a:t>
            </a:r>
            <a:r>
              <a:rPr lang="en-GB" dirty="0" err="1"/>
              <a:t>somit</a:t>
            </a:r>
            <a:r>
              <a:rPr lang="en-GB" dirty="0"/>
              <a:t> semi </a:t>
            </a:r>
            <a:r>
              <a:rPr lang="en-GB" dirty="0" err="1"/>
              <a:t>strukturiert</a:t>
            </a:r>
            <a:r>
              <a:rPr lang="en-GB" dirty="0"/>
              <a:t>. </a:t>
            </a:r>
          </a:p>
          <a:p>
            <a:pPr marL="238814" indent="-238814">
              <a:buAutoNum type="arabicPeriod"/>
            </a:pPr>
            <a:r>
              <a:rPr lang="en-GB" dirty="0" err="1"/>
              <a:t>Spezialisierte</a:t>
            </a:r>
            <a:r>
              <a:rPr lang="en-GB" dirty="0"/>
              <a:t> Key-Value </a:t>
            </a:r>
            <a:r>
              <a:rPr lang="en-GB" dirty="0" err="1"/>
              <a:t>Datenbank</a:t>
            </a:r>
            <a:r>
              <a:rPr lang="en-GB" dirty="0"/>
              <a:t>. Es </a:t>
            </a:r>
            <a:r>
              <a:rPr lang="en-GB" dirty="0" err="1"/>
              <a:t>gibt</a:t>
            </a:r>
            <a:r>
              <a:rPr lang="en-GB" dirty="0"/>
              <a:t> Felder und </a:t>
            </a:r>
            <a:r>
              <a:rPr lang="en-GB" dirty="0" err="1"/>
              <a:t>Werte</a:t>
            </a:r>
            <a:r>
              <a:rPr lang="en-GB" dirty="0"/>
              <a:t> </a:t>
            </a:r>
            <a:r>
              <a:rPr lang="en-GB" dirty="0" err="1"/>
              <a:t>diese</a:t>
            </a:r>
            <a:r>
              <a:rPr lang="en-GB" dirty="0"/>
              <a:t> </a:t>
            </a:r>
            <a:r>
              <a:rPr lang="en-GB" dirty="0" err="1"/>
              <a:t>können</a:t>
            </a:r>
            <a:r>
              <a:rPr lang="en-GB" dirty="0"/>
              <a:t> </a:t>
            </a:r>
            <a:r>
              <a:rPr lang="en-GB" dirty="0" err="1"/>
              <a:t>sich</a:t>
            </a:r>
            <a:r>
              <a:rPr lang="en-GB" dirty="0"/>
              <a:t> in der </a:t>
            </a:r>
            <a:r>
              <a:rPr lang="en-GB" dirty="0" err="1"/>
              <a:t>Struktur</a:t>
            </a:r>
            <a:r>
              <a:rPr lang="en-GB" dirty="0"/>
              <a:t> </a:t>
            </a:r>
            <a:r>
              <a:rPr lang="en-GB" dirty="0" err="1"/>
              <a:t>aber</a:t>
            </a:r>
            <a:r>
              <a:rPr lang="en-GB" dirty="0"/>
              <a:t> </a:t>
            </a:r>
            <a:r>
              <a:rPr lang="en-GB" dirty="0" err="1"/>
              <a:t>unter</a:t>
            </a:r>
            <a:r>
              <a:rPr lang="en-GB" dirty="0"/>
              <a:t> den </a:t>
            </a:r>
            <a:r>
              <a:rPr lang="en-GB" dirty="0" err="1"/>
              <a:t>Dokumenten</a:t>
            </a:r>
            <a:r>
              <a:rPr lang="en-GB" dirty="0"/>
              <a:t> </a:t>
            </a:r>
            <a:r>
              <a:rPr lang="en-GB" dirty="0" err="1"/>
              <a:t>unterscheiden</a:t>
            </a:r>
            <a:r>
              <a:rPr lang="en-GB" dirty="0"/>
              <a:t>!</a:t>
            </a:r>
          </a:p>
          <a:p>
            <a:pPr marL="238814" indent="-238814">
              <a:buAutoNum type="arabicPeriod"/>
            </a:pPr>
            <a:r>
              <a:rPr lang="en-GB" dirty="0" err="1"/>
              <a:t>Durch</a:t>
            </a:r>
            <a:r>
              <a:rPr lang="en-GB" dirty="0"/>
              <a:t> die </a:t>
            </a:r>
            <a:r>
              <a:rPr lang="en-GB" dirty="0" err="1"/>
              <a:t>ähnlichkeit</a:t>
            </a:r>
            <a:r>
              <a:rPr lang="en-GB" dirty="0"/>
              <a:t> </a:t>
            </a:r>
            <a:r>
              <a:rPr lang="en-GB" dirty="0" err="1"/>
              <a:t>zu</a:t>
            </a:r>
            <a:r>
              <a:rPr lang="en-GB" dirty="0"/>
              <a:t> </a:t>
            </a:r>
            <a:r>
              <a:rPr lang="en-GB" dirty="0" err="1"/>
              <a:t>Objekten</a:t>
            </a:r>
            <a:r>
              <a:rPr lang="en-GB" dirty="0"/>
              <a:t> </a:t>
            </a:r>
            <a:r>
              <a:rPr lang="en-GB" dirty="0" err="1"/>
              <a:t>direkte</a:t>
            </a:r>
            <a:r>
              <a:rPr lang="en-GB" dirty="0"/>
              <a:t> </a:t>
            </a:r>
            <a:r>
              <a:rPr lang="en-GB" dirty="0" err="1"/>
              <a:t>Konversion</a:t>
            </a:r>
            <a:r>
              <a:rPr lang="en-GB" dirty="0"/>
              <a:t> </a:t>
            </a:r>
            <a:r>
              <a:rPr lang="en-GB" dirty="0" err="1"/>
              <a:t>zu</a:t>
            </a:r>
            <a:r>
              <a:rPr lang="en-GB" dirty="0"/>
              <a:t> </a:t>
            </a:r>
            <a:r>
              <a:rPr lang="en-GB" dirty="0" err="1"/>
              <a:t>Objekten</a:t>
            </a:r>
            <a:r>
              <a:rPr lang="en-GB" dirty="0"/>
              <a:t> in den </a:t>
            </a:r>
            <a:r>
              <a:rPr lang="en-GB" dirty="0" err="1"/>
              <a:t>meisten</a:t>
            </a:r>
            <a:r>
              <a:rPr lang="en-GB" dirty="0"/>
              <a:t> </a:t>
            </a:r>
            <a:r>
              <a:rPr lang="en-GB" dirty="0" err="1"/>
              <a:t>Programmiersprachen</a:t>
            </a:r>
            <a:r>
              <a:rPr lang="en-GB" dirty="0"/>
              <a:t> </a:t>
            </a:r>
            <a:r>
              <a:rPr lang="en-GB" dirty="0" err="1"/>
              <a:t>möglich</a:t>
            </a:r>
            <a:r>
              <a:rPr lang="en-GB" dirty="0"/>
              <a:t> </a:t>
            </a:r>
            <a:r>
              <a:rPr lang="en-GB" dirty="0" err="1"/>
              <a:t>sowie</a:t>
            </a:r>
            <a:r>
              <a:rPr lang="en-GB" dirty="0"/>
              <a:t> </a:t>
            </a:r>
            <a:r>
              <a:rPr lang="en-GB" dirty="0" err="1"/>
              <a:t>Polymorphismus</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3</a:t>
            </a:fld>
            <a:endParaRPr lang="en-GB"/>
          </a:p>
        </p:txBody>
      </p:sp>
    </p:spTree>
    <p:extLst>
      <p:ext uri="{BB962C8B-B14F-4D97-AF65-F5344CB8AC3E}">
        <p14:creationId xmlns:p14="http://schemas.microsoft.com/office/powerpoint/2010/main" val="21805063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a:p>
        </p:txBody>
      </p:sp>
      <p:sp>
        <p:nvSpPr>
          <p:cNvPr id="4" name="Foliennummernplatzhalter 3"/>
          <p:cNvSpPr>
            <a:spLocks noGrp="1"/>
          </p:cNvSpPr>
          <p:nvPr>
            <p:ph type="sldNum" sz="quarter" idx="5"/>
          </p:nvPr>
        </p:nvSpPr>
        <p:spPr/>
        <p:txBody>
          <a:bodyPr/>
          <a:lstStyle/>
          <a:p>
            <a:fld id="{4C416D00-CE6F-4315-92D5-7C9B9CFBC6A4}" type="slidenum">
              <a:rPr lang="en-GB" smtClean="0"/>
              <a:t>30</a:t>
            </a:fld>
            <a:endParaRPr lang="en-GB"/>
          </a:p>
        </p:txBody>
      </p:sp>
    </p:spTree>
    <p:extLst>
      <p:ext uri="{BB962C8B-B14F-4D97-AF65-F5344CB8AC3E}">
        <p14:creationId xmlns:p14="http://schemas.microsoft.com/office/powerpoint/2010/main" val="1687350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955253">
              <a:defRPr/>
            </a:pPr>
            <a:r>
              <a:rPr lang="de-DE" dirty="0"/>
              <a:t>-   Basis für persistente Datenspeicherung</a:t>
            </a:r>
          </a:p>
          <a:p>
            <a:pPr marL="179110" indent="-179110" defTabSz="955253">
              <a:buFontTx/>
              <a:buChar char="-"/>
              <a:defRPr/>
            </a:pPr>
            <a:r>
              <a:rPr lang="de-DE" dirty="0"/>
              <a:t>Kommt euch das bekannt vor? Tipp: Denkt an das Internet</a:t>
            </a:r>
          </a:p>
          <a:p>
            <a:pPr marL="179110" indent="-179110" defTabSz="955253">
              <a:buFontTx/>
              <a:buChar char="-"/>
              <a:defRPr/>
            </a:pPr>
            <a:r>
              <a:rPr lang="de-DE" dirty="0"/>
              <a:t>Hier sind die Aktionen gemeint die mit der Datenbank abgedeckt werden können -&gt; Mindestanforderung</a:t>
            </a:r>
          </a:p>
          <a:p>
            <a:pPr marL="179110" indent="-179110" defTabSz="955253">
              <a:buFontTx/>
              <a:buChar char="-"/>
              <a:defRPr/>
            </a:pPr>
            <a:endParaRPr lang="de-DE" dirty="0"/>
          </a:p>
          <a:p>
            <a:pPr marL="179110" indent="-179110" defTabSz="955253">
              <a:buFontTx/>
              <a:buChar char="-"/>
              <a:defRPr/>
            </a:pPr>
            <a:endParaRPr lang="de-DE" dirty="0"/>
          </a:p>
          <a:p>
            <a:pPr marL="179110" indent="-179110" defTabSz="955253">
              <a:buFontTx/>
              <a:buChar char="-"/>
              <a:defRPr/>
            </a:pPr>
            <a:endParaRPr lang="de-DE" dirty="0"/>
          </a:p>
          <a:p>
            <a:pPr defTabSz="955253">
              <a:defRPr/>
            </a:pPr>
            <a:endParaRPr lang="de-DE" dirty="0"/>
          </a:p>
          <a:p>
            <a:pPr defTabSz="955253">
              <a:defRPr/>
            </a:pPr>
            <a:endParaRPr lang="de-DE" dirty="0"/>
          </a:p>
          <a:p>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4</a:t>
            </a:fld>
            <a:endParaRPr lang="en-GB"/>
          </a:p>
        </p:txBody>
      </p:sp>
    </p:spTree>
    <p:extLst>
      <p:ext uri="{BB962C8B-B14F-4D97-AF65-F5344CB8AC3E}">
        <p14:creationId xmlns:p14="http://schemas.microsoft.com/office/powerpoint/2010/main" val="3179896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9110" indent="-179110">
              <a:buFontTx/>
              <a:buChar char="-"/>
            </a:pPr>
            <a:r>
              <a:rPr lang="de-DE" dirty="0"/>
              <a:t>Variiert wieder je nach Implementierung, da es kein hartes Datenmodell gibt.</a:t>
            </a:r>
          </a:p>
          <a:p>
            <a:pPr marL="179110" indent="-179110">
              <a:buFontTx/>
              <a:buChar char="-"/>
            </a:pPr>
            <a:r>
              <a:rPr lang="de-DE" dirty="0"/>
              <a:t>Collections: Ähnliche Dokumente werden in einer Collection gruppiert Müssen aber nicht den selben Aufbau haben. Ähnlich zu Tabellen aus Relationalen Datenbanken</a:t>
            </a:r>
          </a:p>
          <a:p>
            <a:pPr marL="179110" indent="-179110" defTabSz="955253">
              <a:buFontTx/>
              <a:buChar char="-"/>
              <a:defRPr/>
            </a:pPr>
            <a:r>
              <a:rPr lang="de-DE" dirty="0"/>
              <a:t>Tags and non-visible </a:t>
            </a:r>
            <a:r>
              <a:rPr lang="de-DE" dirty="0" err="1"/>
              <a:t>metadata</a:t>
            </a:r>
            <a:r>
              <a:rPr lang="en-GB" dirty="0"/>
              <a:t>: Das </a:t>
            </a:r>
            <a:r>
              <a:rPr lang="en-GB" dirty="0" err="1"/>
              <a:t>Datenbanksystem</a:t>
            </a:r>
            <a:r>
              <a:rPr lang="en-GB" dirty="0"/>
              <a:t> </a:t>
            </a:r>
            <a:r>
              <a:rPr lang="en-GB" dirty="0" err="1"/>
              <a:t>definiert</a:t>
            </a:r>
            <a:r>
              <a:rPr lang="en-GB" dirty="0"/>
              <a:t> </a:t>
            </a:r>
            <a:r>
              <a:rPr lang="en-GB" dirty="0" err="1"/>
              <a:t>metadaten</a:t>
            </a:r>
            <a:r>
              <a:rPr lang="en-GB" dirty="0"/>
              <a:t> um </a:t>
            </a:r>
            <a:r>
              <a:rPr lang="en-GB" dirty="0" err="1"/>
              <a:t>dokumente</a:t>
            </a:r>
            <a:r>
              <a:rPr lang="en-GB" dirty="0"/>
              <a:t> </a:t>
            </a:r>
            <a:r>
              <a:rPr lang="en-GB" dirty="0" err="1"/>
              <a:t>besser</a:t>
            </a:r>
            <a:r>
              <a:rPr lang="en-GB" dirty="0"/>
              <a:t> </a:t>
            </a:r>
            <a:r>
              <a:rPr lang="en-GB" dirty="0" err="1"/>
              <a:t>gruppieren</a:t>
            </a:r>
            <a:r>
              <a:rPr lang="en-GB" dirty="0"/>
              <a:t> </a:t>
            </a:r>
            <a:r>
              <a:rPr lang="en-GB" dirty="0" err="1"/>
              <a:t>zu</a:t>
            </a:r>
            <a:r>
              <a:rPr lang="en-GB" dirty="0"/>
              <a:t> </a:t>
            </a:r>
            <a:r>
              <a:rPr lang="en-GB" dirty="0" err="1"/>
              <a:t>können</a:t>
            </a:r>
            <a:r>
              <a:rPr lang="en-GB" dirty="0"/>
              <a:t>. Z.B </a:t>
            </a:r>
            <a:r>
              <a:rPr lang="en-GB" dirty="0" err="1"/>
              <a:t>Zeitpunkt</a:t>
            </a:r>
            <a:r>
              <a:rPr lang="en-GB" dirty="0"/>
              <a:t> der </a:t>
            </a:r>
            <a:r>
              <a:rPr lang="en-GB" dirty="0" err="1"/>
              <a:t>Dokumentserstellung</a:t>
            </a:r>
            <a:r>
              <a:rPr lang="en-GB" dirty="0"/>
              <a:t>, </a:t>
            </a:r>
            <a:r>
              <a:rPr lang="en-GB" dirty="0" err="1"/>
              <a:t>Datenquelle</a:t>
            </a:r>
            <a:r>
              <a:rPr lang="en-GB" dirty="0"/>
              <a:t> </a:t>
            </a:r>
            <a:r>
              <a:rPr lang="en-GB" dirty="0" err="1"/>
              <a:t>oder</a:t>
            </a:r>
            <a:r>
              <a:rPr lang="en-GB" dirty="0"/>
              <a:t> Felder, die in </a:t>
            </a:r>
            <a:r>
              <a:rPr lang="en-GB" dirty="0" err="1"/>
              <a:t>diesem</a:t>
            </a:r>
            <a:r>
              <a:rPr lang="en-GB" dirty="0"/>
              <a:t> </a:t>
            </a:r>
            <a:r>
              <a:rPr lang="en-GB" dirty="0" err="1"/>
              <a:t>Dokument</a:t>
            </a:r>
            <a:r>
              <a:rPr lang="en-GB" dirty="0"/>
              <a:t> </a:t>
            </a:r>
            <a:r>
              <a:rPr lang="en-GB" dirty="0" err="1"/>
              <a:t>vorhanden</a:t>
            </a:r>
            <a:r>
              <a:rPr lang="en-GB" dirty="0"/>
              <a:t> </a:t>
            </a:r>
            <a:r>
              <a:rPr lang="en-GB" dirty="0" err="1"/>
              <a:t>sind</a:t>
            </a:r>
            <a:r>
              <a:rPr lang="en-GB" dirty="0"/>
              <a:t>. </a:t>
            </a:r>
            <a:r>
              <a:rPr lang="en-GB" dirty="0" err="1"/>
              <a:t>Diese</a:t>
            </a:r>
            <a:r>
              <a:rPr lang="en-GB" dirty="0"/>
              <a:t> </a:t>
            </a:r>
            <a:r>
              <a:rPr lang="en-GB" dirty="0" err="1"/>
              <a:t>sind</a:t>
            </a:r>
            <a:r>
              <a:rPr lang="en-GB" dirty="0"/>
              <a:t> </a:t>
            </a:r>
            <a:r>
              <a:rPr lang="en-GB" dirty="0" err="1"/>
              <a:t>ebenfalls</a:t>
            </a:r>
            <a:r>
              <a:rPr lang="en-GB" dirty="0"/>
              <a:t> </a:t>
            </a:r>
            <a:r>
              <a:rPr lang="en-GB" dirty="0" err="1"/>
              <a:t>wichtig</a:t>
            </a:r>
            <a:r>
              <a:rPr lang="en-GB" dirty="0"/>
              <a:t> um </a:t>
            </a:r>
            <a:r>
              <a:rPr lang="en-GB" dirty="0" err="1"/>
              <a:t>Abfragen</a:t>
            </a:r>
            <a:r>
              <a:rPr lang="en-GB" dirty="0"/>
              <a:t> auf der </a:t>
            </a:r>
            <a:r>
              <a:rPr lang="en-GB" dirty="0" err="1"/>
              <a:t>Datenbank</a:t>
            </a:r>
            <a:r>
              <a:rPr lang="en-GB" dirty="0"/>
              <a:t> </a:t>
            </a:r>
            <a:r>
              <a:rPr lang="en-GB" dirty="0" err="1"/>
              <a:t>zu</a:t>
            </a:r>
            <a:r>
              <a:rPr lang="en-GB" dirty="0"/>
              <a:t> </a:t>
            </a:r>
            <a:r>
              <a:rPr lang="en-GB" dirty="0" err="1"/>
              <a:t>optimieren</a:t>
            </a:r>
            <a:r>
              <a:rPr lang="en-GB" dirty="0"/>
              <a:t>, da </a:t>
            </a:r>
            <a:r>
              <a:rPr lang="en-GB" dirty="0" err="1"/>
              <a:t>wir</a:t>
            </a:r>
            <a:r>
              <a:rPr lang="en-GB" dirty="0"/>
              <a:t> </a:t>
            </a:r>
            <a:r>
              <a:rPr lang="en-GB" dirty="0" err="1"/>
              <a:t>kein</a:t>
            </a:r>
            <a:r>
              <a:rPr lang="en-GB" dirty="0"/>
              <a:t> </a:t>
            </a:r>
            <a:r>
              <a:rPr lang="en-GB" dirty="0" err="1"/>
              <a:t>zugrunde</a:t>
            </a:r>
            <a:r>
              <a:rPr lang="en-GB" dirty="0"/>
              <a:t> </a:t>
            </a:r>
            <a:r>
              <a:rPr lang="en-GB" dirty="0" err="1"/>
              <a:t>liegendes</a:t>
            </a:r>
            <a:r>
              <a:rPr lang="en-GB" dirty="0"/>
              <a:t> Schema </a:t>
            </a:r>
            <a:r>
              <a:rPr lang="en-GB" dirty="0" err="1"/>
              <a:t>haben</a:t>
            </a:r>
            <a:r>
              <a:rPr lang="en-GB" dirty="0"/>
              <a:t>. </a:t>
            </a:r>
          </a:p>
          <a:p>
            <a:pPr marL="179110" indent="-179110" defTabSz="955253">
              <a:buFontTx/>
              <a:buChar char="-"/>
              <a:defRPr/>
            </a:pPr>
            <a:r>
              <a:rPr lang="en-GB" dirty="0"/>
              <a:t>Directory </a:t>
            </a:r>
            <a:r>
              <a:rPr lang="en-GB" dirty="0" err="1"/>
              <a:t>Hierachies</a:t>
            </a:r>
            <a:r>
              <a:rPr lang="en-GB" dirty="0"/>
              <a:t>: </a:t>
            </a:r>
            <a:r>
              <a:rPr lang="en-GB" dirty="0" err="1"/>
              <a:t>Baumstruktur</a:t>
            </a:r>
            <a:r>
              <a:rPr lang="en-GB" dirty="0"/>
              <a:t> der </a:t>
            </a:r>
            <a:r>
              <a:rPr lang="en-GB" dirty="0" err="1"/>
              <a:t>Dokumente</a:t>
            </a:r>
            <a:r>
              <a:rPr lang="en-GB" dirty="0"/>
              <a:t>, </a:t>
            </a:r>
            <a:r>
              <a:rPr lang="en-GB" dirty="0" err="1"/>
              <a:t>ähnlich</a:t>
            </a:r>
            <a:r>
              <a:rPr lang="en-GB" dirty="0"/>
              <a:t> </a:t>
            </a:r>
            <a:r>
              <a:rPr lang="en-GB" dirty="0" err="1"/>
              <a:t>zu</a:t>
            </a:r>
            <a:r>
              <a:rPr lang="en-GB" dirty="0"/>
              <a:t> </a:t>
            </a:r>
            <a:r>
              <a:rPr lang="en-GB" dirty="0" err="1"/>
              <a:t>dateisystemen</a:t>
            </a:r>
            <a:r>
              <a:rPr lang="en-GB" dirty="0"/>
              <a:t>.</a:t>
            </a:r>
          </a:p>
          <a:p>
            <a:pPr marL="179110" indent="-179110" defTabSz="955253">
              <a:buFontTx/>
              <a:buChar char="-"/>
              <a:defRPr/>
            </a:pPr>
            <a:r>
              <a:rPr lang="de-DE" dirty="0"/>
              <a:t>Können sowohl physische als auch logische </a:t>
            </a:r>
            <a:r>
              <a:rPr lang="de-DE" dirty="0" err="1"/>
              <a:t>Representationen</a:t>
            </a:r>
            <a:r>
              <a:rPr lang="de-DE" dirty="0"/>
              <a:t> sein</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5</a:t>
            </a:fld>
            <a:endParaRPr lang="en-GB"/>
          </a:p>
        </p:txBody>
      </p:sp>
    </p:spTree>
    <p:extLst>
      <p:ext uri="{BB962C8B-B14F-4D97-AF65-F5344CB8AC3E}">
        <p14:creationId xmlns:p14="http://schemas.microsoft.com/office/powerpoint/2010/main" val="28446131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a:p>
        </p:txBody>
      </p:sp>
      <p:sp>
        <p:nvSpPr>
          <p:cNvPr id="4" name="Foliennummernplatzhalter 3"/>
          <p:cNvSpPr>
            <a:spLocks noGrp="1"/>
          </p:cNvSpPr>
          <p:nvPr>
            <p:ph type="sldNum" sz="quarter" idx="5"/>
          </p:nvPr>
        </p:nvSpPr>
        <p:spPr/>
        <p:txBody>
          <a:bodyPr/>
          <a:lstStyle/>
          <a:p>
            <a:fld id="{4C416D00-CE6F-4315-92D5-7C9B9CFBC6A4}" type="slidenum">
              <a:rPr lang="en-GB" smtClean="0"/>
              <a:t>6</a:t>
            </a:fld>
            <a:endParaRPr lang="en-GB"/>
          </a:p>
        </p:txBody>
      </p:sp>
    </p:spTree>
    <p:extLst>
      <p:ext uri="{BB962C8B-B14F-4D97-AF65-F5344CB8AC3E}">
        <p14:creationId xmlns:p14="http://schemas.microsoft.com/office/powerpoint/2010/main" val="3694622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CouchDB</a:t>
            </a:r>
            <a:r>
              <a:rPr lang="de-DE" dirty="0"/>
              <a:t> ist von der </a:t>
            </a:r>
            <a:r>
              <a:rPr lang="de-DE" dirty="0" err="1"/>
              <a:t>apache</a:t>
            </a:r>
            <a:r>
              <a:rPr lang="de-DE" dirty="0"/>
              <a:t> </a:t>
            </a:r>
            <a:r>
              <a:rPr lang="de-DE" dirty="0" err="1"/>
              <a:t>software</a:t>
            </a:r>
            <a:r>
              <a:rPr lang="de-DE" dirty="0"/>
              <a:t> </a:t>
            </a:r>
            <a:r>
              <a:rPr lang="de-DE" dirty="0" err="1"/>
              <a:t>foundation</a:t>
            </a:r>
            <a:r>
              <a:rPr lang="de-DE" dirty="0"/>
              <a:t>.</a:t>
            </a:r>
          </a:p>
          <a:p>
            <a:r>
              <a:rPr lang="de-DE" dirty="0" err="1"/>
              <a:t>elasticSearch</a:t>
            </a:r>
            <a:r>
              <a:rPr lang="de-DE" dirty="0"/>
              <a:t> ist ein spezieller </a:t>
            </a:r>
            <a:r>
              <a:rPr lang="de-DE" dirty="0" err="1"/>
              <a:t>document</a:t>
            </a:r>
            <a:r>
              <a:rPr lang="de-DE" dirty="0"/>
              <a:t> </a:t>
            </a:r>
            <a:r>
              <a:rPr lang="de-DE" dirty="0" err="1"/>
              <a:t>store</a:t>
            </a:r>
            <a:r>
              <a:rPr lang="de-DE" dirty="0"/>
              <a:t> sondern eher eine Suchmaschine, die aber auf Dokumenten basiert.</a:t>
            </a:r>
          </a:p>
          <a:p>
            <a:r>
              <a:rPr lang="de-DE" dirty="0"/>
              <a:t>Couchbase von Couchbase </a:t>
            </a:r>
            <a:r>
              <a:rPr lang="de-DE" dirty="0" err="1"/>
              <a:t>Inc</a:t>
            </a:r>
            <a:r>
              <a:rPr lang="de-DE" dirty="0"/>
              <a:t> </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7</a:t>
            </a:fld>
            <a:endParaRPr lang="en-GB"/>
          </a:p>
        </p:txBody>
      </p:sp>
    </p:spTree>
    <p:extLst>
      <p:ext uri="{BB962C8B-B14F-4D97-AF65-F5344CB8AC3E}">
        <p14:creationId xmlns:p14="http://schemas.microsoft.com/office/powerpoint/2010/main" val="3871959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8</a:t>
            </a:fld>
            <a:endParaRPr lang="en-GB"/>
          </a:p>
        </p:txBody>
      </p:sp>
    </p:spTree>
    <p:extLst>
      <p:ext uri="{BB962C8B-B14F-4D97-AF65-F5344CB8AC3E}">
        <p14:creationId xmlns:p14="http://schemas.microsoft.com/office/powerpoint/2010/main" val="1551830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9</a:t>
            </a:fld>
            <a:endParaRPr lang="en-GB"/>
          </a:p>
        </p:txBody>
      </p:sp>
    </p:spTree>
    <p:extLst>
      <p:ext uri="{BB962C8B-B14F-4D97-AF65-F5344CB8AC3E}">
        <p14:creationId xmlns:p14="http://schemas.microsoft.com/office/powerpoint/2010/main" val="2021315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de-DE"/>
              <a:t>Mastertitelformat bearbeiten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D7B90A75-4A76-48AB-B6EB-37F8ACBE3BA0}" type="datetime1">
              <a:rPr lang="de-DE" smtClean="0"/>
              <a:t>14.05.2020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216988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de-DE"/>
              <a:t>Mastertitelformat bearbeiten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8ADA4B80-16FB-4731-A2F0-C2139F46DDEB}" type="datetime1">
              <a:rPr lang="de-DE" smtClean="0"/>
              <a:t>14.05.2020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4851211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de-DE"/>
              <a:t>Mastertitelformat bearbeiten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AC49D984-4300-4891-B16A-EB5163B0DFE1}" type="datetime1">
              <a:rPr lang="de-DE" smtClean="0"/>
              <a:t>14.05.2020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470632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de-DE"/>
              <a:t>Mastertitelformat bearbeiten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283FA4E3-C682-41B1-8FC6-CB5CC8B0C444}" type="datetime1">
              <a:rPr lang="de-DE" smtClean="0"/>
              <a:t>14.05.2020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42664797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für Zitat">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de-DE"/>
              <a:t>Mastertitelformat bearbeiten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8664F94E-0F7D-4965-BE20-DEC2D1422394}" type="datetime1">
              <a:rPr lang="de-DE" smtClean="0"/>
              <a:t>14.05.2020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935056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Wahr oder Falsch">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de-DE"/>
              <a:t>Mastertitelformat bearbeiten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6F5B4B92-C800-4219-880A-B675FE5F5FF4}" type="datetime1">
              <a:rPr lang="de-DE" smtClean="0"/>
              <a:t>14.05.2020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34256819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D24DF252-319C-4EE6-AE0A-CCAF511196EF}" type="datetime1">
              <a:rPr lang="de-DE" smtClean="0"/>
              <a:t>14.05.2020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39756496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de-DE"/>
              <a:t>Mastertitelformat bearbeiten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A46CE682-53E9-459E-9B79-6245DE717449}" type="datetime1">
              <a:rPr lang="de-DE" smtClean="0"/>
              <a:t>14.05.2020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2550301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umsplatzhalter 6">
            <a:extLst>
              <a:ext uri="{FF2B5EF4-FFF2-40B4-BE49-F238E27FC236}">
                <a16:creationId xmlns:a16="http://schemas.microsoft.com/office/drawing/2014/main" id="{849E31F7-2E35-44DA-A459-8EF2BEF00E2D}"/>
              </a:ext>
            </a:extLst>
          </p:cNvPr>
          <p:cNvSpPr>
            <a:spLocks noGrp="1"/>
          </p:cNvSpPr>
          <p:nvPr>
            <p:ph type="dt" sz="half" idx="10"/>
          </p:nvPr>
        </p:nvSpPr>
        <p:spPr/>
        <p:txBody>
          <a:bodyPr/>
          <a:lstStyle/>
          <a:p>
            <a:fld id="{651B85B5-C028-4797-999F-2256A4317902}" type="datetime1">
              <a:rPr lang="de-DE" smtClean="0"/>
              <a:t>14.05.2020</a:t>
            </a:fld>
            <a:endParaRPr lang="en-GB"/>
          </a:p>
        </p:txBody>
      </p:sp>
      <p:sp>
        <p:nvSpPr>
          <p:cNvPr id="8" name="Fußzeilenplatzhalter 7">
            <a:extLst>
              <a:ext uri="{FF2B5EF4-FFF2-40B4-BE49-F238E27FC236}">
                <a16:creationId xmlns:a16="http://schemas.microsoft.com/office/drawing/2014/main" id="{4F868A09-0306-4D94-9007-4BAE7FF09789}"/>
              </a:ext>
            </a:extLst>
          </p:cNvPr>
          <p:cNvSpPr>
            <a:spLocks noGrp="1"/>
          </p:cNvSpPr>
          <p:nvPr>
            <p:ph type="ftr" sz="quarter" idx="11"/>
          </p:nvPr>
        </p:nvSpPr>
        <p:spPr/>
        <p:txBody>
          <a:bodyPr/>
          <a:lstStyle/>
          <a:p>
            <a:r>
              <a:rPr lang="en-GB"/>
              <a:t>Document Stores - Victor Wolf</a:t>
            </a:r>
          </a:p>
        </p:txBody>
      </p:sp>
      <p:sp>
        <p:nvSpPr>
          <p:cNvPr id="9" name="Foliennummernplatzhalter 8">
            <a:extLst>
              <a:ext uri="{FF2B5EF4-FFF2-40B4-BE49-F238E27FC236}">
                <a16:creationId xmlns:a16="http://schemas.microsoft.com/office/drawing/2014/main" id="{1BE3D0B5-5930-4899-B9BE-B1AAC29515DC}"/>
              </a:ext>
            </a:extLst>
          </p:cNvPr>
          <p:cNvSpPr>
            <a:spLocks noGrp="1"/>
          </p:cNvSpPr>
          <p:nvPr>
            <p:ph type="sldNum" sz="quarter" idx="12"/>
          </p:nvPr>
        </p:nvSpPr>
        <p:spPr/>
        <p:txBody>
          <a:bodyPr/>
          <a:lstStyle/>
          <a:p>
            <a:fld id="{83E1CBDC-688B-449B-A4B9-E4A634A960D0}" type="slidenum">
              <a:rPr lang="en-GB" smtClean="0"/>
              <a:t>‹Nr.›</a:t>
            </a:fld>
            <a:endParaRPr lang="en-GB"/>
          </a:p>
        </p:txBody>
      </p:sp>
      <p:sp>
        <p:nvSpPr>
          <p:cNvPr id="10" name="Titel 9">
            <a:extLst>
              <a:ext uri="{FF2B5EF4-FFF2-40B4-BE49-F238E27FC236}">
                <a16:creationId xmlns:a16="http://schemas.microsoft.com/office/drawing/2014/main" id="{57B2BE61-C273-4E58-A1C0-8556D9AB0C31}"/>
              </a:ext>
            </a:extLst>
          </p:cNvPr>
          <p:cNvSpPr>
            <a:spLocks noGrp="1"/>
          </p:cNvSpPr>
          <p:nvPr>
            <p:ph type="title"/>
          </p:nvPr>
        </p:nvSpPr>
        <p:spPr/>
        <p:txBody>
          <a:bodyPr/>
          <a:lstStyle/>
          <a:p>
            <a:r>
              <a:rPr lang="de-DE"/>
              <a:t>Mastertitelformat bearbeiten</a:t>
            </a:r>
            <a:endParaRPr lang="en-GB"/>
          </a:p>
        </p:txBody>
      </p:sp>
    </p:spTree>
    <p:extLst>
      <p:ext uri="{BB962C8B-B14F-4D97-AF65-F5344CB8AC3E}">
        <p14:creationId xmlns:p14="http://schemas.microsoft.com/office/powerpoint/2010/main" val="126970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917390D7-F58A-4D06-A3A8-3C2BBF3A95A1}" type="datetime1">
              <a:rPr lang="de-DE" smtClean="0"/>
              <a:t>14.05.2020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3612673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0BCC4A76-046E-43E7-8779-7FFDFD15A82A}" type="datetime1">
              <a:rPr lang="de-DE" smtClean="0"/>
              <a:t>14.05.2020</a:t>
            </a:fld>
            <a:endParaRPr lang="en-GB"/>
          </a:p>
        </p:txBody>
      </p:sp>
      <p:sp>
        <p:nvSpPr>
          <p:cNvPr id="6" name="Footer Placeholder 5"/>
          <p:cNvSpPr>
            <a:spLocks noGrp="1"/>
          </p:cNvSpPr>
          <p:nvPr>
            <p:ph type="ftr" sz="quarter" idx="11"/>
          </p:nvPr>
        </p:nvSpPr>
        <p:spPr/>
        <p:txBody>
          <a:bodyPr/>
          <a:lstStyle/>
          <a:p>
            <a:r>
              <a:rPr lang="en-GB"/>
              <a:t>Document Stores - Victor Wolf</a:t>
            </a:r>
          </a:p>
        </p:txBody>
      </p:sp>
      <p:sp>
        <p:nvSpPr>
          <p:cNvPr id="7" name="Slide Number Placeholder 6"/>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328577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BC0B7164-A2FC-4F89-B7FA-8BEFFB794747}" type="datetime1">
              <a:rPr lang="de-DE" smtClean="0"/>
              <a:t>14.05.2020</a:t>
            </a:fld>
            <a:endParaRPr lang="en-GB"/>
          </a:p>
        </p:txBody>
      </p:sp>
      <p:sp>
        <p:nvSpPr>
          <p:cNvPr id="8" name="Footer Placeholder 7"/>
          <p:cNvSpPr>
            <a:spLocks noGrp="1"/>
          </p:cNvSpPr>
          <p:nvPr>
            <p:ph type="ftr" sz="quarter" idx="11"/>
          </p:nvPr>
        </p:nvSpPr>
        <p:spPr/>
        <p:txBody>
          <a:bodyPr/>
          <a:lstStyle/>
          <a:p>
            <a:r>
              <a:rPr lang="en-GB"/>
              <a:t>Document Stores - Victor Wolf</a:t>
            </a:r>
          </a:p>
        </p:txBody>
      </p:sp>
      <p:sp>
        <p:nvSpPr>
          <p:cNvPr id="9" name="Slide Number Placeholder 8"/>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3646084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A8C10FF6-C270-4AE3-89E5-4D43699E8F2D}" type="datetime1">
              <a:rPr lang="de-DE" smtClean="0"/>
              <a:t>14.05.2020</a:t>
            </a:fld>
            <a:endParaRPr lang="en-GB"/>
          </a:p>
        </p:txBody>
      </p:sp>
      <p:sp>
        <p:nvSpPr>
          <p:cNvPr id="4" name="Footer Placeholder 3"/>
          <p:cNvSpPr>
            <a:spLocks noGrp="1"/>
          </p:cNvSpPr>
          <p:nvPr>
            <p:ph type="ftr" sz="quarter" idx="11"/>
          </p:nvPr>
        </p:nvSpPr>
        <p:spPr/>
        <p:txBody>
          <a:bodyPr/>
          <a:lstStyle/>
          <a:p>
            <a:r>
              <a:rPr lang="en-GB"/>
              <a:t>Document Stores - Victor Wolf</a:t>
            </a:r>
          </a:p>
        </p:txBody>
      </p:sp>
      <p:sp>
        <p:nvSpPr>
          <p:cNvPr id="5" name="Slide Number Placeholder 4"/>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1070457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CF62FD-3BF2-4981-B23B-7BDB425B30AD}" type="datetime1">
              <a:rPr lang="de-DE" smtClean="0"/>
              <a:t>14.05.2020</a:t>
            </a:fld>
            <a:endParaRPr lang="en-GB"/>
          </a:p>
        </p:txBody>
      </p:sp>
      <p:sp>
        <p:nvSpPr>
          <p:cNvPr id="3" name="Footer Placeholder 2"/>
          <p:cNvSpPr>
            <a:spLocks noGrp="1"/>
          </p:cNvSpPr>
          <p:nvPr>
            <p:ph type="ftr" sz="quarter" idx="11"/>
          </p:nvPr>
        </p:nvSpPr>
        <p:spPr/>
        <p:txBody>
          <a:bodyPr/>
          <a:lstStyle/>
          <a:p>
            <a:r>
              <a:rPr lang="en-GB"/>
              <a:t>Document Stores - Victor Wolf</a:t>
            </a:r>
          </a:p>
        </p:txBody>
      </p:sp>
      <p:sp>
        <p:nvSpPr>
          <p:cNvPr id="4" name="Slide Number Placeholder 3"/>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2911896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de-DE"/>
              <a:t>Mastertitelformat bearbeiten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ACC0D2ED-0BE1-47D2-B858-C4EF08BEEA8D}" type="datetime1">
              <a:rPr lang="de-DE" smtClean="0"/>
              <a:t>14.05.2020</a:t>
            </a:fld>
            <a:endParaRPr lang="en-GB"/>
          </a:p>
        </p:txBody>
      </p:sp>
      <p:sp>
        <p:nvSpPr>
          <p:cNvPr id="6" name="Footer Placeholder 5"/>
          <p:cNvSpPr>
            <a:spLocks noGrp="1"/>
          </p:cNvSpPr>
          <p:nvPr>
            <p:ph type="ftr" sz="quarter" idx="11"/>
          </p:nvPr>
        </p:nvSpPr>
        <p:spPr/>
        <p:txBody>
          <a:bodyPr/>
          <a:lstStyle/>
          <a:p>
            <a:r>
              <a:rPr lang="en-GB"/>
              <a:t>Document Stores - Victor Wolf</a:t>
            </a:r>
          </a:p>
        </p:txBody>
      </p:sp>
      <p:sp>
        <p:nvSpPr>
          <p:cNvPr id="7" name="Slide Number Placeholder 6"/>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2361765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de-DE"/>
              <a:t>Mastertitelformat bearbeiten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7555AF90-DF49-480C-B1D7-671A2674DCD0}" type="datetime1">
              <a:rPr lang="de-DE" smtClean="0"/>
              <a:t>14.05.2020</a:t>
            </a:fld>
            <a:endParaRPr lang="en-GB"/>
          </a:p>
        </p:txBody>
      </p:sp>
      <p:sp>
        <p:nvSpPr>
          <p:cNvPr id="6" name="Footer Placeholder 5"/>
          <p:cNvSpPr>
            <a:spLocks noGrp="1"/>
          </p:cNvSpPr>
          <p:nvPr>
            <p:ph type="ftr" sz="quarter" idx="11"/>
          </p:nvPr>
        </p:nvSpPr>
        <p:spPr/>
        <p:txBody>
          <a:bodyPr/>
          <a:lstStyle/>
          <a:p>
            <a:r>
              <a:rPr lang="en-GB"/>
              <a:t>Document Stores - Victor Wolf</a:t>
            </a:r>
          </a:p>
        </p:txBody>
      </p:sp>
      <p:sp>
        <p:nvSpPr>
          <p:cNvPr id="7" name="Slide Number Placeholder 6"/>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2291200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de-DE"/>
              <a:t>Mastertitelformat bearbeiten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EB23F4D-3B5F-47AA-8FE5-07FBF6AC4100}" type="datetime1">
              <a:rPr lang="de-DE" smtClean="0"/>
              <a:t>14.05.2020</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GB"/>
              <a:t>Document Stores - Victor Wolf</a:t>
            </a: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3E1CBDC-688B-449B-A4B9-E4A634A960D0}" type="slidenum">
              <a:rPr lang="en-GB" smtClean="0"/>
              <a:t>‹Nr.›</a:t>
            </a:fld>
            <a:endParaRPr lang="en-GB"/>
          </a:p>
        </p:txBody>
      </p:sp>
    </p:spTree>
    <p:extLst>
      <p:ext uri="{BB962C8B-B14F-4D97-AF65-F5344CB8AC3E}">
        <p14:creationId xmlns:p14="http://schemas.microsoft.com/office/powerpoint/2010/main" val="27980215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2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docs.mongodb.com/master/reference/operator/aggregation/lookup/#pipe._S_lookup"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8" Type="http://schemas.openxmlformats.org/officeDocument/2006/relationships/hyperlink" Target="https://docs.couchdb.org/en/stable/" TargetMode="External"/><Relationship Id="rId3" Type="http://schemas.openxmlformats.org/officeDocument/2006/relationships/hyperlink" Target="https://db-engines.com/de/ranking" TargetMode="External"/><Relationship Id="rId7" Type="http://schemas.openxmlformats.org/officeDocument/2006/relationships/hyperlink" Target="https://docs.couchbase.com/home/index.html"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blog.panoply.io/couchdb-vs-mongodb" TargetMode="External"/><Relationship Id="rId5" Type="http://schemas.openxmlformats.org/officeDocument/2006/relationships/hyperlink" Target="https://docs.mongodb.com/manual/" TargetMode="External"/><Relationship Id="rId4" Type="http://schemas.openxmlformats.org/officeDocument/2006/relationships/hyperlink" Target="https://github.com/ramnes/awesome-mongodb" TargetMode="External"/><Relationship Id="rId9" Type="http://schemas.openxmlformats.org/officeDocument/2006/relationships/hyperlink" Target="https://www.mongodb.com/nosql-explained/nosql-vs-sql" TargetMode="Externa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B88D6C-69A3-4A30-9983-7430E29566E0}"/>
              </a:ext>
            </a:extLst>
          </p:cNvPr>
          <p:cNvSpPr>
            <a:spLocks noGrp="1"/>
          </p:cNvSpPr>
          <p:nvPr>
            <p:ph type="ctrTitle"/>
          </p:nvPr>
        </p:nvSpPr>
        <p:spPr/>
        <p:txBody>
          <a:bodyPr/>
          <a:lstStyle/>
          <a:p>
            <a:r>
              <a:rPr lang="de-DE" dirty="0" err="1"/>
              <a:t>Document</a:t>
            </a:r>
            <a:r>
              <a:rPr lang="de-DE" dirty="0"/>
              <a:t> Stores</a:t>
            </a:r>
            <a:endParaRPr lang="en-GB" dirty="0"/>
          </a:p>
        </p:txBody>
      </p:sp>
      <p:sp>
        <p:nvSpPr>
          <p:cNvPr id="3" name="Untertitel 2">
            <a:extLst>
              <a:ext uri="{FF2B5EF4-FFF2-40B4-BE49-F238E27FC236}">
                <a16:creationId xmlns:a16="http://schemas.microsoft.com/office/drawing/2014/main" id="{FE65F430-3887-4FEC-9242-C6A4A50AA874}"/>
              </a:ext>
            </a:extLst>
          </p:cNvPr>
          <p:cNvSpPr>
            <a:spLocks noGrp="1"/>
          </p:cNvSpPr>
          <p:nvPr>
            <p:ph type="subTitle" idx="1"/>
          </p:nvPr>
        </p:nvSpPr>
        <p:spPr/>
        <p:txBody>
          <a:bodyPr/>
          <a:lstStyle/>
          <a:p>
            <a:r>
              <a:rPr lang="de-DE" dirty="0"/>
              <a:t>Mit Fokus auf MongoDB</a:t>
            </a:r>
            <a:endParaRPr lang="en-GB" dirty="0"/>
          </a:p>
        </p:txBody>
      </p:sp>
    </p:spTree>
    <p:extLst>
      <p:ext uri="{BB962C8B-B14F-4D97-AF65-F5344CB8AC3E}">
        <p14:creationId xmlns:p14="http://schemas.microsoft.com/office/powerpoint/2010/main" val="2584002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83593D-2B61-417C-B09E-43EC0EBD51CF}"/>
              </a:ext>
            </a:extLst>
          </p:cNvPr>
          <p:cNvSpPr>
            <a:spLocks noGrp="1"/>
          </p:cNvSpPr>
          <p:nvPr>
            <p:ph type="title"/>
          </p:nvPr>
        </p:nvSpPr>
        <p:spPr>
          <a:xfrm>
            <a:off x="677334" y="609600"/>
            <a:ext cx="8596668" cy="1320800"/>
          </a:xfrm>
        </p:spPr>
        <p:txBody>
          <a:bodyPr/>
          <a:lstStyle/>
          <a:p>
            <a:endParaRPr lang="en-GB" dirty="0"/>
          </a:p>
        </p:txBody>
      </p:sp>
      <p:sp>
        <p:nvSpPr>
          <p:cNvPr id="3" name="Inhaltsplatzhalter 2">
            <a:extLst>
              <a:ext uri="{FF2B5EF4-FFF2-40B4-BE49-F238E27FC236}">
                <a16:creationId xmlns:a16="http://schemas.microsoft.com/office/drawing/2014/main" id="{0C39DC31-3848-4545-BC3B-6D0EB3C3B578}"/>
              </a:ext>
            </a:extLst>
          </p:cNvPr>
          <p:cNvSpPr>
            <a:spLocks noGrp="1"/>
          </p:cNvSpPr>
          <p:nvPr>
            <p:ph idx="1"/>
          </p:nvPr>
        </p:nvSpPr>
        <p:spPr/>
        <p:txBody>
          <a:bodyPr>
            <a:normAutofit/>
          </a:bodyPr>
          <a:lstStyle/>
          <a:p>
            <a:pPr>
              <a:buFont typeface="+mj-lt"/>
              <a:buAutoNum type="arabicPeriod"/>
            </a:pPr>
            <a:r>
              <a:rPr lang="de-DE" dirty="0"/>
              <a:t>Allgemein</a:t>
            </a:r>
          </a:p>
          <a:p>
            <a:pPr>
              <a:buFont typeface="+mj-lt"/>
              <a:buAutoNum type="arabicPeriod"/>
            </a:pPr>
            <a:r>
              <a:rPr lang="de-DE" sz="3600" b="1" dirty="0">
                <a:solidFill>
                  <a:schemeClr val="accent1"/>
                </a:solidFill>
                <a:ea typeface="+mj-ea"/>
                <a:cs typeface="+mj-cs"/>
              </a:rPr>
              <a:t>MongoDB</a:t>
            </a:r>
          </a:p>
          <a:p>
            <a:pPr>
              <a:buFont typeface="+mj-lt"/>
              <a:buAutoNum type="arabicPeriod"/>
            </a:pPr>
            <a:r>
              <a:rPr lang="de-DE" dirty="0"/>
              <a:t>Live Demo</a:t>
            </a:r>
          </a:p>
          <a:p>
            <a:pPr>
              <a:buFont typeface="+mj-lt"/>
              <a:buAutoNum type="arabicPeriod"/>
            </a:pPr>
            <a:r>
              <a:rPr lang="de-DE" dirty="0"/>
              <a:t>Fragen</a:t>
            </a:r>
          </a:p>
          <a:p>
            <a:pPr>
              <a:buFont typeface="+mj-lt"/>
              <a:buAutoNum type="arabicPeriod"/>
            </a:pPr>
            <a:r>
              <a:rPr lang="de-DE" dirty="0"/>
              <a:t>Key Takeaways</a:t>
            </a:r>
          </a:p>
          <a:p>
            <a:pPr lvl="1"/>
            <a:endParaRPr lang="en-GB" dirty="0"/>
          </a:p>
          <a:p>
            <a:endParaRPr lang="en-GB" dirty="0"/>
          </a:p>
        </p:txBody>
      </p:sp>
      <p:sp>
        <p:nvSpPr>
          <p:cNvPr id="4" name="Datumsplatzhalter 3">
            <a:extLst>
              <a:ext uri="{FF2B5EF4-FFF2-40B4-BE49-F238E27FC236}">
                <a16:creationId xmlns:a16="http://schemas.microsoft.com/office/drawing/2014/main" id="{00197115-E7EE-40F2-B9AD-49AE9395359A}"/>
              </a:ext>
            </a:extLst>
          </p:cNvPr>
          <p:cNvSpPr>
            <a:spLocks noGrp="1"/>
          </p:cNvSpPr>
          <p:nvPr>
            <p:ph type="dt" sz="half" idx="10"/>
          </p:nvPr>
        </p:nvSpPr>
        <p:spPr/>
        <p:txBody>
          <a:bodyPr/>
          <a:lstStyle/>
          <a:p>
            <a:fld id="{8CEBD795-30DD-4530-9E80-830E82A97703}" type="datetime1">
              <a:rPr lang="de-DE" smtClean="0"/>
              <a:t>14.05.2020</a:t>
            </a:fld>
            <a:endParaRPr lang="en-GB"/>
          </a:p>
        </p:txBody>
      </p:sp>
      <p:sp>
        <p:nvSpPr>
          <p:cNvPr id="5" name="Fußzeilenplatzhalter 4">
            <a:extLst>
              <a:ext uri="{FF2B5EF4-FFF2-40B4-BE49-F238E27FC236}">
                <a16:creationId xmlns:a16="http://schemas.microsoft.com/office/drawing/2014/main" id="{9BEE3D6F-DBA0-43F4-8260-BB20A792ECE9}"/>
              </a:ext>
            </a:extLst>
          </p:cNvPr>
          <p:cNvSpPr>
            <a:spLocks noGrp="1"/>
          </p:cNvSpPr>
          <p:nvPr>
            <p:ph type="ftr" sz="quarter" idx="11"/>
          </p:nvPr>
        </p:nvSpPr>
        <p:spPr/>
        <p:txBody>
          <a:bodyPr/>
          <a:lstStyle/>
          <a:p>
            <a:r>
              <a:rPr lang="en-GB"/>
              <a:t>Document Stores - Victor Wolf</a:t>
            </a:r>
          </a:p>
        </p:txBody>
      </p:sp>
      <p:sp>
        <p:nvSpPr>
          <p:cNvPr id="6" name="Foliennummernplatzhalter 5">
            <a:extLst>
              <a:ext uri="{FF2B5EF4-FFF2-40B4-BE49-F238E27FC236}">
                <a16:creationId xmlns:a16="http://schemas.microsoft.com/office/drawing/2014/main" id="{1E1867FA-DE05-4CF4-9D60-6E610F996FEE}"/>
              </a:ext>
            </a:extLst>
          </p:cNvPr>
          <p:cNvSpPr>
            <a:spLocks noGrp="1"/>
          </p:cNvSpPr>
          <p:nvPr>
            <p:ph type="sldNum" sz="quarter" idx="12"/>
          </p:nvPr>
        </p:nvSpPr>
        <p:spPr/>
        <p:txBody>
          <a:bodyPr/>
          <a:lstStyle/>
          <a:p>
            <a:fld id="{83E1CBDC-688B-449B-A4B9-E4A634A960D0}" type="slidenum">
              <a:rPr lang="en-GB" smtClean="0"/>
              <a:t>10</a:t>
            </a:fld>
            <a:endParaRPr lang="en-GB"/>
          </a:p>
        </p:txBody>
      </p:sp>
      <p:pic>
        <p:nvPicPr>
          <p:cNvPr id="7" name="Grafik 6" descr="Ein Bild, das Regenschirm, Zeichnung enthält.&#10;&#10;Automatisch generierte Beschreibung">
            <a:extLst>
              <a:ext uri="{FF2B5EF4-FFF2-40B4-BE49-F238E27FC236}">
                <a16:creationId xmlns:a16="http://schemas.microsoft.com/office/drawing/2014/main" id="{C40B4D39-DE5F-423D-A951-26226E248099}"/>
              </a:ext>
            </a:extLst>
          </p:cNvPr>
          <p:cNvPicPr>
            <a:picLocks noChangeAspect="1"/>
          </p:cNvPicPr>
          <p:nvPr/>
        </p:nvPicPr>
        <p:blipFill rotWithShape="1">
          <a:blip r:embed="rId3">
            <a:extLst>
              <a:ext uri="{28A0092B-C50C-407E-A947-70E740481C1C}">
                <a14:useLocalDpi xmlns:a14="http://schemas.microsoft.com/office/drawing/2010/main" val="0"/>
              </a:ext>
            </a:extLst>
          </a:blip>
          <a:srcRect b="22405"/>
          <a:stretch/>
        </p:blipFill>
        <p:spPr>
          <a:xfrm>
            <a:off x="5141385" y="1930400"/>
            <a:ext cx="4127495" cy="3037198"/>
          </a:xfrm>
          <a:prstGeom prst="rect">
            <a:avLst/>
          </a:prstGeom>
        </p:spPr>
      </p:pic>
    </p:spTree>
    <p:extLst>
      <p:ext uri="{BB962C8B-B14F-4D97-AF65-F5344CB8AC3E}">
        <p14:creationId xmlns:p14="http://schemas.microsoft.com/office/powerpoint/2010/main" val="3950936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Inhaltsplatzhalter 6">
            <a:extLst>
              <a:ext uri="{FF2B5EF4-FFF2-40B4-BE49-F238E27FC236}">
                <a16:creationId xmlns:a16="http://schemas.microsoft.com/office/drawing/2014/main" id="{2958BE89-AC75-4DAD-AC02-A8DA7AE9BF73}"/>
              </a:ext>
            </a:extLst>
          </p:cNvPr>
          <p:cNvGraphicFramePr>
            <a:graphicFrameLocks noGrp="1"/>
          </p:cNvGraphicFramePr>
          <p:nvPr>
            <p:ph idx="1"/>
            <p:extLst>
              <p:ext uri="{D42A27DB-BD31-4B8C-83A1-F6EECF244321}">
                <p14:modId xmlns:p14="http://schemas.microsoft.com/office/powerpoint/2010/main" val="3003045085"/>
              </p:ext>
            </p:extLst>
          </p:nvPr>
        </p:nvGraphicFramePr>
        <p:xfrm>
          <a:off x="677334" y="2160589"/>
          <a:ext cx="8596668" cy="38807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Datumsplatzhalter 2">
            <a:extLst>
              <a:ext uri="{FF2B5EF4-FFF2-40B4-BE49-F238E27FC236}">
                <a16:creationId xmlns:a16="http://schemas.microsoft.com/office/drawing/2014/main" id="{CC5B0158-25E4-4CD6-93A2-572DF1D7C24A}"/>
              </a:ext>
            </a:extLst>
          </p:cNvPr>
          <p:cNvSpPr>
            <a:spLocks noGrp="1"/>
          </p:cNvSpPr>
          <p:nvPr>
            <p:ph type="dt" sz="half" idx="10"/>
          </p:nvPr>
        </p:nvSpPr>
        <p:spPr/>
        <p:txBody>
          <a:bodyPr/>
          <a:lstStyle/>
          <a:p>
            <a:fld id="{651B85B5-C028-4797-999F-2256A4317902}" type="datetime1">
              <a:rPr lang="de-DE" smtClean="0"/>
              <a:t>14.05.2020</a:t>
            </a:fld>
            <a:endParaRPr lang="en-GB"/>
          </a:p>
        </p:txBody>
      </p:sp>
      <p:sp>
        <p:nvSpPr>
          <p:cNvPr id="4" name="Fußzeilenplatzhalter 3">
            <a:extLst>
              <a:ext uri="{FF2B5EF4-FFF2-40B4-BE49-F238E27FC236}">
                <a16:creationId xmlns:a16="http://schemas.microsoft.com/office/drawing/2014/main" id="{F013A3E4-762C-47CE-B23E-73A579F71818}"/>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1219161F-E931-4DA3-8787-8E07C9B7B561}"/>
              </a:ext>
            </a:extLst>
          </p:cNvPr>
          <p:cNvSpPr>
            <a:spLocks noGrp="1"/>
          </p:cNvSpPr>
          <p:nvPr>
            <p:ph type="sldNum" sz="quarter" idx="12"/>
          </p:nvPr>
        </p:nvSpPr>
        <p:spPr/>
        <p:txBody>
          <a:bodyPr/>
          <a:lstStyle/>
          <a:p>
            <a:fld id="{83E1CBDC-688B-449B-A4B9-E4A634A960D0}" type="slidenum">
              <a:rPr lang="en-GB" smtClean="0"/>
              <a:t>11</a:t>
            </a:fld>
            <a:endParaRPr lang="en-GB"/>
          </a:p>
        </p:txBody>
      </p:sp>
      <p:sp>
        <p:nvSpPr>
          <p:cNvPr id="6" name="Titel 5">
            <a:extLst>
              <a:ext uri="{FF2B5EF4-FFF2-40B4-BE49-F238E27FC236}">
                <a16:creationId xmlns:a16="http://schemas.microsoft.com/office/drawing/2014/main" id="{D35DA563-34EF-4477-BD2E-A300205680CE}"/>
              </a:ext>
            </a:extLst>
          </p:cNvPr>
          <p:cNvSpPr>
            <a:spLocks noGrp="1"/>
          </p:cNvSpPr>
          <p:nvPr>
            <p:ph type="title"/>
          </p:nvPr>
        </p:nvSpPr>
        <p:spPr/>
        <p:txBody>
          <a:bodyPr/>
          <a:lstStyle/>
          <a:p>
            <a:r>
              <a:rPr lang="de-DE" dirty="0"/>
              <a:t>Versprechen</a:t>
            </a:r>
            <a:endParaRPr lang="en-GB" dirty="0"/>
          </a:p>
        </p:txBody>
      </p:sp>
    </p:spTree>
    <p:extLst>
      <p:ext uri="{BB962C8B-B14F-4D97-AF65-F5344CB8AC3E}">
        <p14:creationId xmlns:p14="http://schemas.microsoft.com/office/powerpoint/2010/main" val="526525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9DBE3CFF-D49E-4706-9CE8-6EC66A327892}"/>
              </a:ext>
            </a:extLst>
          </p:cNvPr>
          <p:cNvPicPr>
            <a:picLocks noGrp="1" noChangeAspect="1"/>
          </p:cNvPicPr>
          <p:nvPr>
            <p:ph idx="1"/>
          </p:nvPr>
        </p:nvPicPr>
        <p:blipFill>
          <a:blip r:embed="rId3"/>
          <a:stretch>
            <a:fillRect/>
          </a:stretch>
        </p:blipFill>
        <p:spPr>
          <a:xfrm>
            <a:off x="1632063" y="2409825"/>
            <a:ext cx="7058025" cy="2038350"/>
          </a:xfrm>
          <a:prstGeom prst="rect">
            <a:avLst/>
          </a:prstGeom>
        </p:spPr>
      </p:pic>
      <p:sp>
        <p:nvSpPr>
          <p:cNvPr id="3" name="Datumsplatzhalter 2">
            <a:extLst>
              <a:ext uri="{FF2B5EF4-FFF2-40B4-BE49-F238E27FC236}">
                <a16:creationId xmlns:a16="http://schemas.microsoft.com/office/drawing/2014/main" id="{943B61AC-D186-478C-95D1-4D4A732E486A}"/>
              </a:ext>
            </a:extLst>
          </p:cNvPr>
          <p:cNvSpPr>
            <a:spLocks noGrp="1"/>
          </p:cNvSpPr>
          <p:nvPr>
            <p:ph type="dt" sz="half" idx="10"/>
          </p:nvPr>
        </p:nvSpPr>
        <p:spPr/>
        <p:txBody>
          <a:bodyPr/>
          <a:lstStyle/>
          <a:p>
            <a:fld id="{651B85B5-C028-4797-999F-2256A4317902}" type="datetime1">
              <a:rPr lang="de-DE" smtClean="0"/>
              <a:t>14.05.2020</a:t>
            </a:fld>
            <a:endParaRPr lang="en-GB"/>
          </a:p>
        </p:txBody>
      </p:sp>
      <p:sp>
        <p:nvSpPr>
          <p:cNvPr id="4" name="Fußzeilenplatzhalter 3">
            <a:extLst>
              <a:ext uri="{FF2B5EF4-FFF2-40B4-BE49-F238E27FC236}">
                <a16:creationId xmlns:a16="http://schemas.microsoft.com/office/drawing/2014/main" id="{DF4027CD-0648-4FDC-BFC1-E32606E1AE42}"/>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1DFDE9CC-41F2-4400-A313-C03A46DFC475}"/>
              </a:ext>
            </a:extLst>
          </p:cNvPr>
          <p:cNvSpPr>
            <a:spLocks noGrp="1"/>
          </p:cNvSpPr>
          <p:nvPr>
            <p:ph type="sldNum" sz="quarter" idx="12"/>
          </p:nvPr>
        </p:nvSpPr>
        <p:spPr/>
        <p:txBody>
          <a:bodyPr/>
          <a:lstStyle/>
          <a:p>
            <a:fld id="{83E1CBDC-688B-449B-A4B9-E4A634A960D0}" type="slidenum">
              <a:rPr lang="en-GB" smtClean="0"/>
              <a:t>12</a:t>
            </a:fld>
            <a:endParaRPr lang="en-GB"/>
          </a:p>
        </p:txBody>
      </p:sp>
      <p:sp>
        <p:nvSpPr>
          <p:cNvPr id="6" name="Titel 5">
            <a:extLst>
              <a:ext uri="{FF2B5EF4-FFF2-40B4-BE49-F238E27FC236}">
                <a16:creationId xmlns:a16="http://schemas.microsoft.com/office/drawing/2014/main" id="{8ED35AE8-AF11-47AD-B13F-1F77CC8F658A}"/>
              </a:ext>
            </a:extLst>
          </p:cNvPr>
          <p:cNvSpPr>
            <a:spLocks noGrp="1"/>
          </p:cNvSpPr>
          <p:nvPr>
            <p:ph type="title"/>
          </p:nvPr>
        </p:nvSpPr>
        <p:spPr/>
        <p:txBody>
          <a:bodyPr/>
          <a:lstStyle/>
          <a:p>
            <a:r>
              <a:rPr lang="de-DE" dirty="0" err="1"/>
              <a:t>Documents</a:t>
            </a:r>
            <a:endParaRPr lang="de-DE" dirty="0"/>
          </a:p>
        </p:txBody>
      </p:sp>
    </p:spTree>
    <p:extLst>
      <p:ext uri="{BB962C8B-B14F-4D97-AF65-F5344CB8AC3E}">
        <p14:creationId xmlns:p14="http://schemas.microsoft.com/office/powerpoint/2010/main" val="2715388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nhaltsplatzhalter 8" descr="Ein Bild, das Tisch, schwarz, Laptop, Bildschirm enthält.&#10;&#10;Automatisch generierte Beschreibung">
            <a:extLst>
              <a:ext uri="{FF2B5EF4-FFF2-40B4-BE49-F238E27FC236}">
                <a16:creationId xmlns:a16="http://schemas.microsoft.com/office/drawing/2014/main" id="{E485CA77-C43D-44DE-BFE8-8757CF0417E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7334" y="1930400"/>
            <a:ext cx="8259837" cy="3622528"/>
          </a:xfrm>
        </p:spPr>
      </p:pic>
      <p:sp>
        <p:nvSpPr>
          <p:cNvPr id="3" name="Datumsplatzhalter 2">
            <a:extLst>
              <a:ext uri="{FF2B5EF4-FFF2-40B4-BE49-F238E27FC236}">
                <a16:creationId xmlns:a16="http://schemas.microsoft.com/office/drawing/2014/main" id="{474A41E5-A596-4D05-A625-10DC8131AA81}"/>
              </a:ext>
            </a:extLst>
          </p:cNvPr>
          <p:cNvSpPr>
            <a:spLocks noGrp="1"/>
          </p:cNvSpPr>
          <p:nvPr>
            <p:ph type="dt" sz="half" idx="10"/>
          </p:nvPr>
        </p:nvSpPr>
        <p:spPr/>
        <p:txBody>
          <a:bodyPr/>
          <a:lstStyle/>
          <a:p>
            <a:fld id="{651B85B5-C028-4797-999F-2256A4317902}" type="datetime1">
              <a:rPr lang="de-DE" smtClean="0"/>
              <a:t>14.05.2020</a:t>
            </a:fld>
            <a:endParaRPr lang="en-GB"/>
          </a:p>
        </p:txBody>
      </p:sp>
      <p:sp>
        <p:nvSpPr>
          <p:cNvPr id="4" name="Fußzeilenplatzhalter 3">
            <a:extLst>
              <a:ext uri="{FF2B5EF4-FFF2-40B4-BE49-F238E27FC236}">
                <a16:creationId xmlns:a16="http://schemas.microsoft.com/office/drawing/2014/main" id="{104A08D0-AAF8-4902-89AC-2B92CC3A6004}"/>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BF628400-1A57-40C8-A0CB-CA1D63B3A93F}"/>
              </a:ext>
            </a:extLst>
          </p:cNvPr>
          <p:cNvSpPr>
            <a:spLocks noGrp="1"/>
          </p:cNvSpPr>
          <p:nvPr>
            <p:ph type="sldNum" sz="quarter" idx="12"/>
          </p:nvPr>
        </p:nvSpPr>
        <p:spPr/>
        <p:txBody>
          <a:bodyPr/>
          <a:lstStyle/>
          <a:p>
            <a:fld id="{83E1CBDC-688B-449B-A4B9-E4A634A960D0}" type="slidenum">
              <a:rPr lang="en-GB" smtClean="0"/>
              <a:t>13</a:t>
            </a:fld>
            <a:endParaRPr lang="en-GB"/>
          </a:p>
        </p:txBody>
      </p:sp>
      <p:sp>
        <p:nvSpPr>
          <p:cNvPr id="6" name="Titel 5">
            <a:extLst>
              <a:ext uri="{FF2B5EF4-FFF2-40B4-BE49-F238E27FC236}">
                <a16:creationId xmlns:a16="http://schemas.microsoft.com/office/drawing/2014/main" id="{73D83E50-995E-4984-8C09-8A6CF305AD72}"/>
              </a:ext>
            </a:extLst>
          </p:cNvPr>
          <p:cNvSpPr>
            <a:spLocks noGrp="1"/>
          </p:cNvSpPr>
          <p:nvPr>
            <p:ph type="title"/>
          </p:nvPr>
        </p:nvSpPr>
        <p:spPr/>
        <p:txBody>
          <a:bodyPr/>
          <a:lstStyle/>
          <a:p>
            <a:r>
              <a:rPr lang="de-DE" dirty="0"/>
              <a:t>API - Abfragesprache </a:t>
            </a:r>
            <a:endParaRPr lang="en-GB" dirty="0"/>
          </a:p>
        </p:txBody>
      </p:sp>
    </p:spTree>
    <p:extLst>
      <p:ext uri="{BB962C8B-B14F-4D97-AF65-F5344CB8AC3E}">
        <p14:creationId xmlns:p14="http://schemas.microsoft.com/office/powerpoint/2010/main" val="1087557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nhaltsplatzhalter 7" descr="Ein Bild, das Uhr enthält.&#10;&#10;Automatisch generierte Beschreibung">
            <a:extLst>
              <a:ext uri="{FF2B5EF4-FFF2-40B4-BE49-F238E27FC236}">
                <a16:creationId xmlns:a16="http://schemas.microsoft.com/office/drawing/2014/main" id="{145F1E83-AF10-4FCF-A400-A598C6B760F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20694624">
            <a:off x="884923" y="1867703"/>
            <a:ext cx="1838299" cy="1838299"/>
          </a:xfrm>
        </p:spPr>
      </p:pic>
      <p:sp>
        <p:nvSpPr>
          <p:cNvPr id="3" name="Datumsplatzhalter 2">
            <a:extLst>
              <a:ext uri="{FF2B5EF4-FFF2-40B4-BE49-F238E27FC236}">
                <a16:creationId xmlns:a16="http://schemas.microsoft.com/office/drawing/2014/main" id="{26A7DC0B-E350-4D07-93E1-009DA9DDA674}"/>
              </a:ext>
            </a:extLst>
          </p:cNvPr>
          <p:cNvSpPr>
            <a:spLocks noGrp="1"/>
          </p:cNvSpPr>
          <p:nvPr>
            <p:ph type="dt" sz="half" idx="10"/>
          </p:nvPr>
        </p:nvSpPr>
        <p:spPr/>
        <p:txBody>
          <a:bodyPr/>
          <a:lstStyle/>
          <a:p>
            <a:fld id="{651B85B5-C028-4797-999F-2256A4317902}" type="datetime1">
              <a:rPr lang="de-DE" smtClean="0"/>
              <a:t>14.05.2020</a:t>
            </a:fld>
            <a:endParaRPr lang="en-GB"/>
          </a:p>
        </p:txBody>
      </p:sp>
      <p:sp>
        <p:nvSpPr>
          <p:cNvPr id="4" name="Fußzeilenplatzhalter 3">
            <a:extLst>
              <a:ext uri="{FF2B5EF4-FFF2-40B4-BE49-F238E27FC236}">
                <a16:creationId xmlns:a16="http://schemas.microsoft.com/office/drawing/2014/main" id="{E6ADD472-D4E4-4C39-8236-CC6E06270A75}"/>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0288545F-8AB9-4E5D-A534-935F0884B8F2}"/>
              </a:ext>
            </a:extLst>
          </p:cNvPr>
          <p:cNvSpPr>
            <a:spLocks noGrp="1"/>
          </p:cNvSpPr>
          <p:nvPr>
            <p:ph type="sldNum" sz="quarter" idx="12"/>
          </p:nvPr>
        </p:nvSpPr>
        <p:spPr/>
        <p:txBody>
          <a:bodyPr/>
          <a:lstStyle/>
          <a:p>
            <a:fld id="{83E1CBDC-688B-449B-A4B9-E4A634A960D0}" type="slidenum">
              <a:rPr lang="en-GB" smtClean="0"/>
              <a:t>14</a:t>
            </a:fld>
            <a:endParaRPr lang="en-GB"/>
          </a:p>
        </p:txBody>
      </p:sp>
      <p:sp>
        <p:nvSpPr>
          <p:cNvPr id="6" name="Titel 5">
            <a:extLst>
              <a:ext uri="{FF2B5EF4-FFF2-40B4-BE49-F238E27FC236}">
                <a16:creationId xmlns:a16="http://schemas.microsoft.com/office/drawing/2014/main" id="{8825C453-830B-43BD-A269-8E756E601628}"/>
              </a:ext>
            </a:extLst>
          </p:cNvPr>
          <p:cNvSpPr>
            <a:spLocks noGrp="1"/>
          </p:cNvSpPr>
          <p:nvPr>
            <p:ph type="title"/>
          </p:nvPr>
        </p:nvSpPr>
        <p:spPr/>
        <p:txBody>
          <a:bodyPr/>
          <a:lstStyle/>
          <a:p>
            <a:r>
              <a:rPr lang="de-DE" dirty="0"/>
              <a:t>API - Treiber</a:t>
            </a:r>
            <a:endParaRPr lang="en-GB" dirty="0"/>
          </a:p>
        </p:txBody>
      </p:sp>
      <p:pic>
        <p:nvPicPr>
          <p:cNvPr id="18" name="Grafik 17" descr="Ein Bild, das Zeichnung enthält.&#10;&#10;Automatisch generierte Beschreibung">
            <a:extLst>
              <a:ext uri="{FF2B5EF4-FFF2-40B4-BE49-F238E27FC236}">
                <a16:creationId xmlns:a16="http://schemas.microsoft.com/office/drawing/2014/main" id="{C0C0B092-57DC-4DD6-A7E2-C5C498EC7C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248478">
            <a:off x="3609128" y="1554190"/>
            <a:ext cx="1370244" cy="1593466"/>
          </a:xfrm>
          <a:prstGeom prst="rect">
            <a:avLst/>
          </a:prstGeom>
        </p:spPr>
      </p:pic>
      <p:pic>
        <p:nvPicPr>
          <p:cNvPr id="20" name="Grafik 19" descr="Ein Bild, das Zeichnung enthält.&#10;&#10;Automatisch generierte Beschreibung">
            <a:extLst>
              <a:ext uri="{FF2B5EF4-FFF2-40B4-BE49-F238E27FC236}">
                <a16:creationId xmlns:a16="http://schemas.microsoft.com/office/drawing/2014/main" id="{CE286645-EF5B-45B6-AEF7-C553E1F08E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06942">
            <a:off x="3125885" y="3755524"/>
            <a:ext cx="1176511" cy="1320800"/>
          </a:xfrm>
          <a:prstGeom prst="rect">
            <a:avLst/>
          </a:prstGeom>
        </p:spPr>
      </p:pic>
      <p:pic>
        <p:nvPicPr>
          <p:cNvPr id="22" name="Grafik 21" descr="Ein Bild, das Zeichnung, Essen enthält.&#10;&#10;Automatisch generierte Beschreibung">
            <a:extLst>
              <a:ext uri="{FF2B5EF4-FFF2-40B4-BE49-F238E27FC236}">
                <a16:creationId xmlns:a16="http://schemas.microsoft.com/office/drawing/2014/main" id="{A88372E3-FA9D-4A7E-8733-0E113E70E3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46545" y="2586557"/>
            <a:ext cx="1552575" cy="2943225"/>
          </a:xfrm>
          <a:prstGeom prst="rect">
            <a:avLst/>
          </a:prstGeom>
        </p:spPr>
      </p:pic>
      <p:pic>
        <p:nvPicPr>
          <p:cNvPr id="24" name="Grafik 23" descr="Ein Bild, das Zeichnung, Teller enthält.&#10;&#10;Automatisch generierte Beschreibung">
            <a:extLst>
              <a:ext uri="{FF2B5EF4-FFF2-40B4-BE49-F238E27FC236}">
                <a16:creationId xmlns:a16="http://schemas.microsoft.com/office/drawing/2014/main" id="{83CF546F-CB9A-42F8-B577-49D1AF5C56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68322" y="742946"/>
            <a:ext cx="2311456" cy="1219312"/>
          </a:xfrm>
          <a:prstGeom prst="rect">
            <a:avLst/>
          </a:prstGeom>
        </p:spPr>
      </p:pic>
      <p:pic>
        <p:nvPicPr>
          <p:cNvPr id="26" name="Grafik 25" descr="Ein Bild, das Essen enthält.&#10;&#10;Automatisch generierte Beschreibung">
            <a:extLst>
              <a:ext uri="{FF2B5EF4-FFF2-40B4-BE49-F238E27FC236}">
                <a16:creationId xmlns:a16="http://schemas.microsoft.com/office/drawing/2014/main" id="{CF04CFBC-739A-4DF7-92F5-4869A19676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572962">
            <a:off x="6899999" y="2647895"/>
            <a:ext cx="2764153" cy="1132574"/>
          </a:xfrm>
          <a:prstGeom prst="rect">
            <a:avLst/>
          </a:prstGeom>
        </p:spPr>
      </p:pic>
    </p:spTree>
    <p:extLst>
      <p:ext uri="{BB962C8B-B14F-4D97-AF65-F5344CB8AC3E}">
        <p14:creationId xmlns:p14="http://schemas.microsoft.com/office/powerpoint/2010/main" val="2016066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25ED17FB-381C-4186-8A68-39A17250B8F1}"/>
              </a:ext>
            </a:extLst>
          </p:cNvPr>
          <p:cNvPicPr>
            <a:picLocks noGrp="1" noChangeAspect="1"/>
          </p:cNvPicPr>
          <p:nvPr>
            <p:ph idx="1"/>
          </p:nvPr>
        </p:nvPicPr>
        <p:blipFill>
          <a:blip r:embed="rId3"/>
          <a:stretch>
            <a:fillRect/>
          </a:stretch>
        </p:blipFill>
        <p:spPr>
          <a:xfrm>
            <a:off x="2056255" y="2366962"/>
            <a:ext cx="5838825" cy="2124075"/>
          </a:xfrm>
          <a:prstGeom prst="rect">
            <a:avLst/>
          </a:prstGeom>
        </p:spPr>
      </p:pic>
      <p:sp>
        <p:nvSpPr>
          <p:cNvPr id="3" name="Datumsplatzhalter 2">
            <a:extLst>
              <a:ext uri="{FF2B5EF4-FFF2-40B4-BE49-F238E27FC236}">
                <a16:creationId xmlns:a16="http://schemas.microsoft.com/office/drawing/2014/main" id="{9F1C2905-AC21-4414-9AE6-2A6BBB8B3CA8}"/>
              </a:ext>
            </a:extLst>
          </p:cNvPr>
          <p:cNvSpPr>
            <a:spLocks noGrp="1"/>
          </p:cNvSpPr>
          <p:nvPr>
            <p:ph type="dt" sz="half" idx="10"/>
          </p:nvPr>
        </p:nvSpPr>
        <p:spPr/>
        <p:txBody>
          <a:bodyPr/>
          <a:lstStyle/>
          <a:p>
            <a:fld id="{651B85B5-C028-4797-999F-2256A4317902}" type="datetime1">
              <a:rPr lang="de-DE" smtClean="0"/>
              <a:t>14.05.2020</a:t>
            </a:fld>
            <a:endParaRPr lang="en-GB"/>
          </a:p>
        </p:txBody>
      </p:sp>
      <p:sp>
        <p:nvSpPr>
          <p:cNvPr id="4" name="Fußzeilenplatzhalter 3">
            <a:extLst>
              <a:ext uri="{FF2B5EF4-FFF2-40B4-BE49-F238E27FC236}">
                <a16:creationId xmlns:a16="http://schemas.microsoft.com/office/drawing/2014/main" id="{196E7262-0A50-4344-A7DD-23BEA963246F}"/>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FADA0DCF-2436-4009-9D21-2D45FB1B5659}"/>
              </a:ext>
            </a:extLst>
          </p:cNvPr>
          <p:cNvSpPr>
            <a:spLocks noGrp="1"/>
          </p:cNvSpPr>
          <p:nvPr>
            <p:ph type="sldNum" sz="quarter" idx="12"/>
          </p:nvPr>
        </p:nvSpPr>
        <p:spPr/>
        <p:txBody>
          <a:bodyPr/>
          <a:lstStyle/>
          <a:p>
            <a:fld id="{83E1CBDC-688B-449B-A4B9-E4A634A960D0}" type="slidenum">
              <a:rPr lang="en-GB" smtClean="0"/>
              <a:t>15</a:t>
            </a:fld>
            <a:endParaRPr lang="en-GB"/>
          </a:p>
        </p:txBody>
      </p:sp>
      <p:sp>
        <p:nvSpPr>
          <p:cNvPr id="6" name="Titel 5">
            <a:extLst>
              <a:ext uri="{FF2B5EF4-FFF2-40B4-BE49-F238E27FC236}">
                <a16:creationId xmlns:a16="http://schemas.microsoft.com/office/drawing/2014/main" id="{827A9718-1CDE-407A-B5FA-54F46ED020D0}"/>
              </a:ext>
            </a:extLst>
          </p:cNvPr>
          <p:cNvSpPr>
            <a:spLocks noGrp="1"/>
          </p:cNvSpPr>
          <p:nvPr>
            <p:ph type="title"/>
          </p:nvPr>
        </p:nvSpPr>
        <p:spPr/>
        <p:txBody>
          <a:bodyPr/>
          <a:lstStyle/>
          <a:p>
            <a:r>
              <a:rPr lang="de-DE" dirty="0"/>
              <a:t>CRUD </a:t>
            </a:r>
            <a:r>
              <a:rPr lang="de-DE" dirty="0" err="1"/>
              <a:t>Operations</a:t>
            </a:r>
            <a:r>
              <a:rPr lang="de-DE" dirty="0"/>
              <a:t> - Create</a:t>
            </a:r>
            <a:endParaRPr lang="en-GB" dirty="0"/>
          </a:p>
        </p:txBody>
      </p:sp>
    </p:spTree>
    <p:extLst>
      <p:ext uri="{BB962C8B-B14F-4D97-AF65-F5344CB8AC3E}">
        <p14:creationId xmlns:p14="http://schemas.microsoft.com/office/powerpoint/2010/main" val="2349470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C7244923-0860-4648-B572-7AEE3A8FDF1E}"/>
              </a:ext>
            </a:extLst>
          </p:cNvPr>
          <p:cNvPicPr>
            <a:picLocks noGrp="1" noChangeAspect="1"/>
          </p:cNvPicPr>
          <p:nvPr>
            <p:ph idx="1"/>
          </p:nvPr>
        </p:nvPicPr>
        <p:blipFill>
          <a:blip r:embed="rId3"/>
          <a:stretch>
            <a:fillRect/>
          </a:stretch>
        </p:blipFill>
        <p:spPr>
          <a:xfrm>
            <a:off x="1951480" y="2900362"/>
            <a:ext cx="6048375" cy="1057275"/>
          </a:xfrm>
          <a:prstGeom prst="rect">
            <a:avLst/>
          </a:prstGeom>
        </p:spPr>
      </p:pic>
      <p:sp>
        <p:nvSpPr>
          <p:cNvPr id="3" name="Datumsplatzhalter 2">
            <a:extLst>
              <a:ext uri="{FF2B5EF4-FFF2-40B4-BE49-F238E27FC236}">
                <a16:creationId xmlns:a16="http://schemas.microsoft.com/office/drawing/2014/main" id="{81E4A92A-F073-4D8B-947C-5BB1D33BFB9D}"/>
              </a:ext>
            </a:extLst>
          </p:cNvPr>
          <p:cNvSpPr>
            <a:spLocks noGrp="1"/>
          </p:cNvSpPr>
          <p:nvPr>
            <p:ph type="dt" sz="half" idx="10"/>
          </p:nvPr>
        </p:nvSpPr>
        <p:spPr/>
        <p:txBody>
          <a:bodyPr/>
          <a:lstStyle/>
          <a:p>
            <a:fld id="{651B85B5-C028-4797-999F-2256A4317902}" type="datetime1">
              <a:rPr lang="de-DE" smtClean="0"/>
              <a:t>14.05.2020</a:t>
            </a:fld>
            <a:endParaRPr lang="en-GB"/>
          </a:p>
        </p:txBody>
      </p:sp>
      <p:sp>
        <p:nvSpPr>
          <p:cNvPr id="4" name="Fußzeilenplatzhalter 3">
            <a:extLst>
              <a:ext uri="{FF2B5EF4-FFF2-40B4-BE49-F238E27FC236}">
                <a16:creationId xmlns:a16="http://schemas.microsoft.com/office/drawing/2014/main" id="{C8B12DDB-4C03-4639-8A5A-F92C76930300}"/>
              </a:ext>
            </a:extLst>
          </p:cNvPr>
          <p:cNvSpPr>
            <a:spLocks noGrp="1"/>
          </p:cNvSpPr>
          <p:nvPr>
            <p:ph type="ftr" sz="quarter" idx="11"/>
          </p:nvPr>
        </p:nvSpPr>
        <p:spPr/>
        <p:txBody>
          <a:bodyPr/>
          <a:lstStyle/>
          <a:p>
            <a:r>
              <a:rPr lang="en-GB" dirty="0"/>
              <a:t>Document Stores - Victor Wolf</a:t>
            </a:r>
          </a:p>
        </p:txBody>
      </p:sp>
      <p:sp>
        <p:nvSpPr>
          <p:cNvPr id="5" name="Foliennummernplatzhalter 4">
            <a:extLst>
              <a:ext uri="{FF2B5EF4-FFF2-40B4-BE49-F238E27FC236}">
                <a16:creationId xmlns:a16="http://schemas.microsoft.com/office/drawing/2014/main" id="{3F0E9747-9033-4E8F-BAE0-D1CDD1C194FA}"/>
              </a:ext>
            </a:extLst>
          </p:cNvPr>
          <p:cNvSpPr>
            <a:spLocks noGrp="1"/>
          </p:cNvSpPr>
          <p:nvPr>
            <p:ph type="sldNum" sz="quarter" idx="12"/>
          </p:nvPr>
        </p:nvSpPr>
        <p:spPr/>
        <p:txBody>
          <a:bodyPr/>
          <a:lstStyle/>
          <a:p>
            <a:fld id="{83E1CBDC-688B-449B-A4B9-E4A634A960D0}" type="slidenum">
              <a:rPr lang="en-GB" smtClean="0"/>
              <a:t>16</a:t>
            </a:fld>
            <a:endParaRPr lang="en-GB"/>
          </a:p>
        </p:txBody>
      </p:sp>
      <p:sp>
        <p:nvSpPr>
          <p:cNvPr id="6" name="Titel 5">
            <a:extLst>
              <a:ext uri="{FF2B5EF4-FFF2-40B4-BE49-F238E27FC236}">
                <a16:creationId xmlns:a16="http://schemas.microsoft.com/office/drawing/2014/main" id="{58A05147-E64F-4A74-9D5F-71972B6497B6}"/>
              </a:ext>
            </a:extLst>
          </p:cNvPr>
          <p:cNvSpPr>
            <a:spLocks noGrp="1"/>
          </p:cNvSpPr>
          <p:nvPr>
            <p:ph type="title"/>
          </p:nvPr>
        </p:nvSpPr>
        <p:spPr/>
        <p:txBody>
          <a:bodyPr/>
          <a:lstStyle/>
          <a:p>
            <a:r>
              <a:rPr lang="de-DE" dirty="0"/>
              <a:t>CRUD </a:t>
            </a:r>
            <a:r>
              <a:rPr lang="de-DE" dirty="0" err="1"/>
              <a:t>Operations</a:t>
            </a:r>
            <a:r>
              <a:rPr lang="de-DE" dirty="0"/>
              <a:t> - Retrieval</a:t>
            </a:r>
            <a:br>
              <a:rPr lang="en-GB" dirty="0"/>
            </a:br>
            <a:endParaRPr lang="en-GB" dirty="0"/>
          </a:p>
        </p:txBody>
      </p:sp>
    </p:spTree>
    <p:extLst>
      <p:ext uri="{BB962C8B-B14F-4D97-AF65-F5344CB8AC3E}">
        <p14:creationId xmlns:p14="http://schemas.microsoft.com/office/powerpoint/2010/main" val="1641560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gg-pipeline">
            <a:hlinkClick r:id="" action="ppaction://media"/>
            <a:extLst>
              <a:ext uri="{FF2B5EF4-FFF2-40B4-BE49-F238E27FC236}">
                <a16:creationId xmlns:a16="http://schemas.microsoft.com/office/drawing/2014/main" id="{7638A8ED-15FB-4F87-8F43-644CED59170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75504" y="1628152"/>
            <a:ext cx="8498498" cy="3881437"/>
          </a:xfrm>
        </p:spPr>
      </p:pic>
      <p:sp>
        <p:nvSpPr>
          <p:cNvPr id="3" name="Datumsplatzhalter 2">
            <a:extLst>
              <a:ext uri="{FF2B5EF4-FFF2-40B4-BE49-F238E27FC236}">
                <a16:creationId xmlns:a16="http://schemas.microsoft.com/office/drawing/2014/main" id="{8E098BC4-31ED-41F2-A5D2-7A7D0EFBD519}"/>
              </a:ext>
            </a:extLst>
          </p:cNvPr>
          <p:cNvSpPr>
            <a:spLocks noGrp="1"/>
          </p:cNvSpPr>
          <p:nvPr>
            <p:ph type="dt" sz="half" idx="10"/>
          </p:nvPr>
        </p:nvSpPr>
        <p:spPr/>
        <p:txBody>
          <a:bodyPr/>
          <a:lstStyle/>
          <a:p>
            <a:fld id="{651B85B5-C028-4797-999F-2256A4317902}" type="datetime1">
              <a:rPr lang="de-DE" smtClean="0"/>
              <a:t>14.05.2020</a:t>
            </a:fld>
            <a:endParaRPr lang="en-GB"/>
          </a:p>
        </p:txBody>
      </p:sp>
      <p:sp>
        <p:nvSpPr>
          <p:cNvPr id="4" name="Fußzeilenplatzhalter 3">
            <a:extLst>
              <a:ext uri="{FF2B5EF4-FFF2-40B4-BE49-F238E27FC236}">
                <a16:creationId xmlns:a16="http://schemas.microsoft.com/office/drawing/2014/main" id="{6FC26391-0FE9-4D4C-9A8C-2C109F974E6B}"/>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B46016C1-358A-4DC7-B50A-2A5EA31A904F}"/>
              </a:ext>
            </a:extLst>
          </p:cNvPr>
          <p:cNvSpPr>
            <a:spLocks noGrp="1"/>
          </p:cNvSpPr>
          <p:nvPr>
            <p:ph type="sldNum" sz="quarter" idx="12"/>
          </p:nvPr>
        </p:nvSpPr>
        <p:spPr/>
        <p:txBody>
          <a:bodyPr/>
          <a:lstStyle/>
          <a:p>
            <a:fld id="{83E1CBDC-688B-449B-A4B9-E4A634A960D0}" type="slidenum">
              <a:rPr lang="en-GB" smtClean="0"/>
              <a:t>17</a:t>
            </a:fld>
            <a:endParaRPr lang="en-GB"/>
          </a:p>
        </p:txBody>
      </p:sp>
      <p:sp>
        <p:nvSpPr>
          <p:cNvPr id="6" name="Titel 5">
            <a:extLst>
              <a:ext uri="{FF2B5EF4-FFF2-40B4-BE49-F238E27FC236}">
                <a16:creationId xmlns:a16="http://schemas.microsoft.com/office/drawing/2014/main" id="{5C773BF2-24C5-4F12-8F00-5F14B5A0C5A7}"/>
              </a:ext>
            </a:extLst>
          </p:cNvPr>
          <p:cNvSpPr>
            <a:spLocks noGrp="1"/>
          </p:cNvSpPr>
          <p:nvPr>
            <p:ph type="title"/>
          </p:nvPr>
        </p:nvSpPr>
        <p:spPr/>
        <p:txBody>
          <a:bodyPr/>
          <a:lstStyle/>
          <a:p>
            <a:r>
              <a:rPr lang="de-DE" dirty="0"/>
              <a:t>Aggregation</a:t>
            </a:r>
          </a:p>
        </p:txBody>
      </p:sp>
    </p:spTree>
    <p:extLst>
      <p:ext uri="{BB962C8B-B14F-4D97-AF65-F5344CB8AC3E}">
        <p14:creationId xmlns:p14="http://schemas.microsoft.com/office/powerpoint/2010/main" val="3109634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5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A8291024-0714-49CD-A228-E82F622806C2}"/>
              </a:ext>
            </a:extLst>
          </p:cNvPr>
          <p:cNvSpPr>
            <a:spLocks noGrp="1"/>
          </p:cNvSpPr>
          <p:nvPr>
            <p:ph idx="1"/>
          </p:nvPr>
        </p:nvSpPr>
        <p:spPr/>
        <p:txBody>
          <a:bodyPr/>
          <a:lstStyle/>
          <a:p>
            <a:pPr marL="0" indent="0">
              <a:buNone/>
            </a:pPr>
            <a:r>
              <a:rPr lang="de-DE" dirty="0"/>
              <a:t>Ich möchte alle Dokumente deren </a:t>
            </a:r>
            <a:r>
              <a:rPr lang="de-DE" dirty="0" err="1"/>
              <a:t>amount</a:t>
            </a:r>
            <a:r>
              <a:rPr lang="de-DE" dirty="0"/>
              <a:t> Feld größer als 280 ist.</a:t>
            </a:r>
          </a:p>
          <a:p>
            <a:pPr marL="0" indent="0">
              <a:buNone/>
            </a:pPr>
            <a:r>
              <a:rPr lang="de-DE" dirty="0"/>
              <a:t>Tipp: Der „größer als“ Operator ist „</a:t>
            </a:r>
            <a:r>
              <a:rPr lang="de-DE" dirty="0" err="1"/>
              <a:t>gt</a:t>
            </a:r>
            <a:r>
              <a:rPr lang="de-DE" dirty="0"/>
              <a:t>“ </a:t>
            </a:r>
          </a:p>
          <a:p>
            <a:pPr marL="0" indent="0">
              <a:buNone/>
            </a:pPr>
            <a:endParaRPr lang="de-DE" dirty="0"/>
          </a:p>
          <a:p>
            <a:pPr marL="0" indent="0">
              <a:buNone/>
            </a:pPr>
            <a:r>
              <a:rPr lang="de-DE" dirty="0" err="1"/>
              <a:t>db.orders.aggregate</a:t>
            </a:r>
            <a:r>
              <a:rPr lang="de-DE" dirty="0"/>
              <a:t>([</a:t>
            </a:r>
          </a:p>
          <a:p>
            <a:pPr marL="0" indent="0">
              <a:buNone/>
            </a:pPr>
            <a:r>
              <a:rPr lang="de-DE" dirty="0"/>
              <a:t>	{ ---- : { ----- : { ---- : ---- } }}</a:t>
            </a:r>
          </a:p>
          <a:p>
            <a:pPr marL="0" indent="0">
              <a:buNone/>
            </a:pPr>
            <a:r>
              <a:rPr lang="de-DE" dirty="0"/>
              <a:t>])</a:t>
            </a:r>
          </a:p>
          <a:p>
            <a:pPr marL="0" indent="0">
              <a:buNone/>
            </a:pPr>
            <a:endParaRPr lang="de-DE" dirty="0"/>
          </a:p>
          <a:p>
            <a:pPr marL="0" indent="0">
              <a:buNone/>
            </a:pPr>
            <a:endParaRPr lang="de-DE" dirty="0"/>
          </a:p>
          <a:p>
            <a:pPr marL="0" indent="0">
              <a:buNone/>
            </a:pPr>
            <a:endParaRPr lang="en-GB" dirty="0"/>
          </a:p>
        </p:txBody>
      </p:sp>
      <p:sp>
        <p:nvSpPr>
          <p:cNvPr id="3" name="Datumsplatzhalter 2">
            <a:extLst>
              <a:ext uri="{FF2B5EF4-FFF2-40B4-BE49-F238E27FC236}">
                <a16:creationId xmlns:a16="http://schemas.microsoft.com/office/drawing/2014/main" id="{79B891B8-2CB7-4FBA-89C5-7DCE3D88F4CE}"/>
              </a:ext>
            </a:extLst>
          </p:cNvPr>
          <p:cNvSpPr>
            <a:spLocks noGrp="1"/>
          </p:cNvSpPr>
          <p:nvPr>
            <p:ph type="dt" sz="half" idx="10"/>
          </p:nvPr>
        </p:nvSpPr>
        <p:spPr/>
        <p:txBody>
          <a:bodyPr/>
          <a:lstStyle/>
          <a:p>
            <a:fld id="{651B85B5-C028-4797-999F-2256A4317902}" type="datetime1">
              <a:rPr lang="de-DE" smtClean="0"/>
              <a:t>14.05.2020</a:t>
            </a:fld>
            <a:endParaRPr lang="en-GB"/>
          </a:p>
        </p:txBody>
      </p:sp>
      <p:sp>
        <p:nvSpPr>
          <p:cNvPr id="4" name="Fußzeilenplatzhalter 3">
            <a:extLst>
              <a:ext uri="{FF2B5EF4-FFF2-40B4-BE49-F238E27FC236}">
                <a16:creationId xmlns:a16="http://schemas.microsoft.com/office/drawing/2014/main" id="{B532FCEC-3133-4C56-8226-1909B237BCF7}"/>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122EB165-E492-43A6-981D-62CE540B9C07}"/>
              </a:ext>
            </a:extLst>
          </p:cNvPr>
          <p:cNvSpPr>
            <a:spLocks noGrp="1"/>
          </p:cNvSpPr>
          <p:nvPr>
            <p:ph type="sldNum" sz="quarter" idx="12"/>
          </p:nvPr>
        </p:nvSpPr>
        <p:spPr/>
        <p:txBody>
          <a:bodyPr/>
          <a:lstStyle/>
          <a:p>
            <a:fld id="{83E1CBDC-688B-449B-A4B9-E4A634A960D0}" type="slidenum">
              <a:rPr lang="en-GB" smtClean="0"/>
              <a:t>18</a:t>
            </a:fld>
            <a:endParaRPr lang="en-GB"/>
          </a:p>
        </p:txBody>
      </p:sp>
      <p:sp>
        <p:nvSpPr>
          <p:cNvPr id="6" name="Titel 5">
            <a:extLst>
              <a:ext uri="{FF2B5EF4-FFF2-40B4-BE49-F238E27FC236}">
                <a16:creationId xmlns:a16="http://schemas.microsoft.com/office/drawing/2014/main" id="{FBB847F1-A486-482B-8D7D-82B855632E31}"/>
              </a:ext>
            </a:extLst>
          </p:cNvPr>
          <p:cNvSpPr>
            <a:spLocks noGrp="1"/>
          </p:cNvSpPr>
          <p:nvPr>
            <p:ph type="title"/>
          </p:nvPr>
        </p:nvSpPr>
        <p:spPr/>
        <p:txBody>
          <a:bodyPr/>
          <a:lstStyle/>
          <a:p>
            <a:r>
              <a:rPr lang="de-DE" dirty="0"/>
              <a:t>Aufgabe</a:t>
            </a:r>
            <a:endParaRPr lang="en-GB" dirty="0"/>
          </a:p>
        </p:txBody>
      </p:sp>
      <p:pic>
        <p:nvPicPr>
          <p:cNvPr id="7" name="Grafik 6">
            <a:extLst>
              <a:ext uri="{FF2B5EF4-FFF2-40B4-BE49-F238E27FC236}">
                <a16:creationId xmlns:a16="http://schemas.microsoft.com/office/drawing/2014/main" id="{69D4190A-4CCB-480E-9AC6-D48D522FAAD6}"/>
              </a:ext>
            </a:extLst>
          </p:cNvPr>
          <p:cNvPicPr>
            <a:picLocks noChangeAspect="1"/>
          </p:cNvPicPr>
          <p:nvPr/>
        </p:nvPicPr>
        <p:blipFill>
          <a:blip r:embed="rId3"/>
          <a:stretch>
            <a:fillRect/>
          </a:stretch>
        </p:blipFill>
        <p:spPr>
          <a:xfrm>
            <a:off x="7919150" y="1270000"/>
            <a:ext cx="1343025" cy="4267200"/>
          </a:xfrm>
          <a:prstGeom prst="rect">
            <a:avLst/>
          </a:prstGeom>
        </p:spPr>
      </p:pic>
    </p:spTree>
    <p:extLst>
      <p:ext uri="{BB962C8B-B14F-4D97-AF65-F5344CB8AC3E}">
        <p14:creationId xmlns:p14="http://schemas.microsoft.com/office/powerpoint/2010/main" val="22862669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F59B848B-6CE2-4F40-B6E9-0FDFFD0F92FD}"/>
              </a:ext>
            </a:extLst>
          </p:cNvPr>
          <p:cNvPicPr>
            <a:picLocks noGrp="1" noChangeAspect="1"/>
          </p:cNvPicPr>
          <p:nvPr>
            <p:ph idx="1"/>
          </p:nvPr>
        </p:nvPicPr>
        <p:blipFill>
          <a:blip r:embed="rId3"/>
          <a:stretch>
            <a:fillRect/>
          </a:stretch>
        </p:blipFill>
        <p:spPr>
          <a:xfrm>
            <a:off x="2247763" y="2160588"/>
            <a:ext cx="5456512" cy="3881437"/>
          </a:xfrm>
          <a:prstGeom prst="rect">
            <a:avLst/>
          </a:prstGeom>
        </p:spPr>
      </p:pic>
      <p:sp>
        <p:nvSpPr>
          <p:cNvPr id="3" name="Datumsplatzhalter 2">
            <a:extLst>
              <a:ext uri="{FF2B5EF4-FFF2-40B4-BE49-F238E27FC236}">
                <a16:creationId xmlns:a16="http://schemas.microsoft.com/office/drawing/2014/main" id="{7288C60F-3C86-4512-B336-A5A0FF841B88}"/>
              </a:ext>
            </a:extLst>
          </p:cNvPr>
          <p:cNvSpPr>
            <a:spLocks noGrp="1"/>
          </p:cNvSpPr>
          <p:nvPr>
            <p:ph type="dt" sz="half" idx="10"/>
          </p:nvPr>
        </p:nvSpPr>
        <p:spPr/>
        <p:txBody>
          <a:bodyPr/>
          <a:lstStyle/>
          <a:p>
            <a:fld id="{651B85B5-C028-4797-999F-2256A4317902}" type="datetime1">
              <a:rPr lang="de-DE" smtClean="0"/>
              <a:t>14.05.2020</a:t>
            </a:fld>
            <a:endParaRPr lang="en-GB"/>
          </a:p>
        </p:txBody>
      </p:sp>
      <p:sp>
        <p:nvSpPr>
          <p:cNvPr id="4" name="Fußzeilenplatzhalter 3">
            <a:extLst>
              <a:ext uri="{FF2B5EF4-FFF2-40B4-BE49-F238E27FC236}">
                <a16:creationId xmlns:a16="http://schemas.microsoft.com/office/drawing/2014/main" id="{B90CDFB4-2127-43A7-9B46-DE80E1A4DC42}"/>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F24A9E50-72CB-4D23-A432-2643B72D7160}"/>
              </a:ext>
            </a:extLst>
          </p:cNvPr>
          <p:cNvSpPr>
            <a:spLocks noGrp="1"/>
          </p:cNvSpPr>
          <p:nvPr>
            <p:ph type="sldNum" sz="quarter" idx="12"/>
          </p:nvPr>
        </p:nvSpPr>
        <p:spPr/>
        <p:txBody>
          <a:bodyPr/>
          <a:lstStyle/>
          <a:p>
            <a:fld id="{83E1CBDC-688B-449B-A4B9-E4A634A960D0}" type="slidenum">
              <a:rPr lang="en-GB" smtClean="0"/>
              <a:t>19</a:t>
            </a:fld>
            <a:endParaRPr lang="en-GB"/>
          </a:p>
        </p:txBody>
      </p:sp>
      <p:sp>
        <p:nvSpPr>
          <p:cNvPr id="6" name="Titel 5">
            <a:extLst>
              <a:ext uri="{FF2B5EF4-FFF2-40B4-BE49-F238E27FC236}">
                <a16:creationId xmlns:a16="http://schemas.microsoft.com/office/drawing/2014/main" id="{9AF26DC2-A931-416B-B3DB-E5BC735E0E17}"/>
              </a:ext>
            </a:extLst>
          </p:cNvPr>
          <p:cNvSpPr>
            <a:spLocks noGrp="1"/>
          </p:cNvSpPr>
          <p:nvPr>
            <p:ph type="title"/>
          </p:nvPr>
        </p:nvSpPr>
        <p:spPr/>
        <p:txBody>
          <a:bodyPr/>
          <a:lstStyle/>
          <a:p>
            <a:r>
              <a:rPr lang="de-DE" dirty="0" err="1"/>
              <a:t>Sharding</a:t>
            </a:r>
            <a:endParaRPr lang="de-DE" dirty="0"/>
          </a:p>
        </p:txBody>
      </p:sp>
    </p:spTree>
    <p:extLst>
      <p:ext uri="{BB962C8B-B14F-4D97-AF65-F5344CB8AC3E}">
        <p14:creationId xmlns:p14="http://schemas.microsoft.com/office/powerpoint/2010/main" val="675115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83593D-2B61-417C-B09E-43EC0EBD51CF}"/>
              </a:ext>
            </a:extLst>
          </p:cNvPr>
          <p:cNvSpPr>
            <a:spLocks noGrp="1"/>
          </p:cNvSpPr>
          <p:nvPr>
            <p:ph type="title"/>
          </p:nvPr>
        </p:nvSpPr>
        <p:spPr>
          <a:xfrm>
            <a:off x="677334" y="609600"/>
            <a:ext cx="8596668" cy="1320800"/>
          </a:xfrm>
        </p:spPr>
        <p:txBody>
          <a:bodyPr/>
          <a:lstStyle/>
          <a:p>
            <a:r>
              <a:rPr lang="de-DE" dirty="0"/>
              <a:t>Gliederung</a:t>
            </a:r>
            <a:endParaRPr lang="en-GB" dirty="0"/>
          </a:p>
        </p:txBody>
      </p:sp>
      <p:sp>
        <p:nvSpPr>
          <p:cNvPr id="3" name="Inhaltsplatzhalter 2">
            <a:extLst>
              <a:ext uri="{FF2B5EF4-FFF2-40B4-BE49-F238E27FC236}">
                <a16:creationId xmlns:a16="http://schemas.microsoft.com/office/drawing/2014/main" id="{0C39DC31-3848-4545-BC3B-6D0EB3C3B578}"/>
              </a:ext>
            </a:extLst>
          </p:cNvPr>
          <p:cNvSpPr>
            <a:spLocks noGrp="1"/>
          </p:cNvSpPr>
          <p:nvPr>
            <p:ph idx="1"/>
          </p:nvPr>
        </p:nvSpPr>
        <p:spPr/>
        <p:txBody>
          <a:bodyPr>
            <a:normAutofit/>
          </a:bodyPr>
          <a:lstStyle/>
          <a:p>
            <a:pPr>
              <a:buFont typeface="+mj-lt"/>
              <a:buAutoNum type="arabicPeriod"/>
            </a:pPr>
            <a:r>
              <a:rPr lang="de-DE" sz="2800" dirty="0"/>
              <a:t>Allgemein</a:t>
            </a:r>
          </a:p>
          <a:p>
            <a:pPr>
              <a:buFont typeface="+mj-lt"/>
              <a:buAutoNum type="arabicPeriod"/>
            </a:pPr>
            <a:r>
              <a:rPr lang="de-DE" sz="2800" dirty="0"/>
              <a:t>MongoDB</a:t>
            </a:r>
          </a:p>
          <a:p>
            <a:pPr>
              <a:buFont typeface="+mj-lt"/>
              <a:buAutoNum type="arabicPeriod"/>
            </a:pPr>
            <a:r>
              <a:rPr lang="de-DE" sz="2800" dirty="0"/>
              <a:t>Live Demo</a:t>
            </a:r>
          </a:p>
          <a:p>
            <a:pPr>
              <a:buFont typeface="+mj-lt"/>
              <a:buAutoNum type="arabicPeriod"/>
            </a:pPr>
            <a:r>
              <a:rPr lang="de-DE" sz="2800" dirty="0"/>
              <a:t>Fragen</a:t>
            </a:r>
          </a:p>
          <a:p>
            <a:pPr>
              <a:buFont typeface="+mj-lt"/>
              <a:buAutoNum type="arabicPeriod"/>
            </a:pPr>
            <a:r>
              <a:rPr lang="de-DE" sz="2800" dirty="0"/>
              <a:t>Key Takeaways</a:t>
            </a:r>
          </a:p>
          <a:p>
            <a:endParaRPr lang="en-GB" dirty="0"/>
          </a:p>
        </p:txBody>
      </p:sp>
      <p:sp>
        <p:nvSpPr>
          <p:cNvPr id="4" name="Datumsplatzhalter 3">
            <a:extLst>
              <a:ext uri="{FF2B5EF4-FFF2-40B4-BE49-F238E27FC236}">
                <a16:creationId xmlns:a16="http://schemas.microsoft.com/office/drawing/2014/main" id="{00197115-E7EE-40F2-B9AD-49AE9395359A}"/>
              </a:ext>
            </a:extLst>
          </p:cNvPr>
          <p:cNvSpPr>
            <a:spLocks noGrp="1"/>
          </p:cNvSpPr>
          <p:nvPr>
            <p:ph type="dt" sz="half" idx="10"/>
          </p:nvPr>
        </p:nvSpPr>
        <p:spPr/>
        <p:txBody>
          <a:bodyPr/>
          <a:lstStyle/>
          <a:p>
            <a:fld id="{8CEBD795-30DD-4530-9E80-830E82A97703}" type="datetime1">
              <a:rPr lang="de-DE" smtClean="0"/>
              <a:t>14.05.2020</a:t>
            </a:fld>
            <a:endParaRPr lang="en-GB"/>
          </a:p>
        </p:txBody>
      </p:sp>
      <p:sp>
        <p:nvSpPr>
          <p:cNvPr id="5" name="Fußzeilenplatzhalter 4">
            <a:extLst>
              <a:ext uri="{FF2B5EF4-FFF2-40B4-BE49-F238E27FC236}">
                <a16:creationId xmlns:a16="http://schemas.microsoft.com/office/drawing/2014/main" id="{9BEE3D6F-DBA0-43F4-8260-BB20A792ECE9}"/>
              </a:ext>
            </a:extLst>
          </p:cNvPr>
          <p:cNvSpPr>
            <a:spLocks noGrp="1"/>
          </p:cNvSpPr>
          <p:nvPr>
            <p:ph type="ftr" sz="quarter" idx="11"/>
          </p:nvPr>
        </p:nvSpPr>
        <p:spPr/>
        <p:txBody>
          <a:bodyPr/>
          <a:lstStyle/>
          <a:p>
            <a:r>
              <a:rPr lang="en-GB"/>
              <a:t>Document Stores - Victor Wolf</a:t>
            </a:r>
          </a:p>
        </p:txBody>
      </p:sp>
      <p:sp>
        <p:nvSpPr>
          <p:cNvPr id="6" name="Foliennummernplatzhalter 5">
            <a:extLst>
              <a:ext uri="{FF2B5EF4-FFF2-40B4-BE49-F238E27FC236}">
                <a16:creationId xmlns:a16="http://schemas.microsoft.com/office/drawing/2014/main" id="{1E1867FA-DE05-4CF4-9D60-6E610F996FEE}"/>
              </a:ext>
            </a:extLst>
          </p:cNvPr>
          <p:cNvSpPr>
            <a:spLocks noGrp="1"/>
          </p:cNvSpPr>
          <p:nvPr>
            <p:ph type="sldNum" sz="quarter" idx="12"/>
          </p:nvPr>
        </p:nvSpPr>
        <p:spPr/>
        <p:txBody>
          <a:bodyPr/>
          <a:lstStyle/>
          <a:p>
            <a:fld id="{83E1CBDC-688B-449B-A4B9-E4A634A960D0}" type="slidenum">
              <a:rPr lang="en-GB" smtClean="0"/>
              <a:t>2</a:t>
            </a:fld>
            <a:endParaRPr lang="en-GB"/>
          </a:p>
        </p:txBody>
      </p:sp>
    </p:spTree>
    <p:extLst>
      <p:ext uri="{BB962C8B-B14F-4D97-AF65-F5344CB8AC3E}">
        <p14:creationId xmlns:p14="http://schemas.microsoft.com/office/powerpoint/2010/main" val="4231936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AB8FBE82-BA9D-4EF8-8E2E-C033F12EAF57}"/>
              </a:ext>
            </a:extLst>
          </p:cNvPr>
          <p:cNvPicPr>
            <a:picLocks noGrp="1" noChangeAspect="1"/>
          </p:cNvPicPr>
          <p:nvPr>
            <p:ph idx="1"/>
          </p:nvPr>
        </p:nvPicPr>
        <p:blipFill>
          <a:blip r:embed="rId3"/>
          <a:stretch>
            <a:fillRect/>
          </a:stretch>
        </p:blipFill>
        <p:spPr>
          <a:xfrm>
            <a:off x="761206" y="2443956"/>
            <a:ext cx="8429625" cy="3314700"/>
          </a:xfrm>
          <a:prstGeom prst="rect">
            <a:avLst/>
          </a:prstGeom>
        </p:spPr>
      </p:pic>
      <p:sp>
        <p:nvSpPr>
          <p:cNvPr id="3" name="Datumsplatzhalter 2">
            <a:extLst>
              <a:ext uri="{FF2B5EF4-FFF2-40B4-BE49-F238E27FC236}">
                <a16:creationId xmlns:a16="http://schemas.microsoft.com/office/drawing/2014/main" id="{367B4E59-7712-4275-859A-D01AAC44D840}"/>
              </a:ext>
            </a:extLst>
          </p:cNvPr>
          <p:cNvSpPr>
            <a:spLocks noGrp="1"/>
          </p:cNvSpPr>
          <p:nvPr>
            <p:ph type="dt" sz="half" idx="10"/>
          </p:nvPr>
        </p:nvSpPr>
        <p:spPr/>
        <p:txBody>
          <a:bodyPr/>
          <a:lstStyle/>
          <a:p>
            <a:fld id="{651B85B5-C028-4797-999F-2256A4317902}" type="datetime1">
              <a:rPr lang="de-DE" smtClean="0"/>
              <a:t>14.05.2020</a:t>
            </a:fld>
            <a:endParaRPr lang="en-GB"/>
          </a:p>
        </p:txBody>
      </p:sp>
      <p:sp>
        <p:nvSpPr>
          <p:cNvPr id="4" name="Fußzeilenplatzhalter 3">
            <a:extLst>
              <a:ext uri="{FF2B5EF4-FFF2-40B4-BE49-F238E27FC236}">
                <a16:creationId xmlns:a16="http://schemas.microsoft.com/office/drawing/2014/main" id="{6EB18413-0D77-4B98-9F78-5E22CA9DFF9A}"/>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B842559F-D726-4BF9-8DEB-3A6E18CFDFF5}"/>
              </a:ext>
            </a:extLst>
          </p:cNvPr>
          <p:cNvSpPr>
            <a:spLocks noGrp="1"/>
          </p:cNvSpPr>
          <p:nvPr>
            <p:ph type="sldNum" sz="quarter" idx="12"/>
          </p:nvPr>
        </p:nvSpPr>
        <p:spPr/>
        <p:txBody>
          <a:bodyPr/>
          <a:lstStyle/>
          <a:p>
            <a:fld id="{83E1CBDC-688B-449B-A4B9-E4A634A960D0}" type="slidenum">
              <a:rPr lang="en-GB" smtClean="0"/>
              <a:t>20</a:t>
            </a:fld>
            <a:endParaRPr lang="en-GB"/>
          </a:p>
        </p:txBody>
      </p:sp>
      <p:sp>
        <p:nvSpPr>
          <p:cNvPr id="6" name="Titel 5">
            <a:extLst>
              <a:ext uri="{FF2B5EF4-FFF2-40B4-BE49-F238E27FC236}">
                <a16:creationId xmlns:a16="http://schemas.microsoft.com/office/drawing/2014/main" id="{8131C5DC-EFFA-4568-93D5-09BB99066626}"/>
              </a:ext>
            </a:extLst>
          </p:cNvPr>
          <p:cNvSpPr>
            <a:spLocks noGrp="1"/>
          </p:cNvSpPr>
          <p:nvPr>
            <p:ph type="title"/>
          </p:nvPr>
        </p:nvSpPr>
        <p:spPr/>
        <p:txBody>
          <a:bodyPr/>
          <a:lstStyle/>
          <a:p>
            <a:r>
              <a:rPr lang="de-DE" dirty="0"/>
              <a:t>Replikation</a:t>
            </a:r>
          </a:p>
        </p:txBody>
      </p:sp>
    </p:spTree>
    <p:extLst>
      <p:ext uri="{BB962C8B-B14F-4D97-AF65-F5344CB8AC3E}">
        <p14:creationId xmlns:p14="http://schemas.microsoft.com/office/powerpoint/2010/main" val="1899435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4A36D0A7-96B9-462F-93E1-4137E34795F2}"/>
              </a:ext>
            </a:extLst>
          </p:cNvPr>
          <p:cNvPicPr>
            <a:picLocks noGrp="1" noChangeAspect="1"/>
          </p:cNvPicPr>
          <p:nvPr>
            <p:ph idx="1"/>
          </p:nvPr>
        </p:nvPicPr>
        <p:blipFill>
          <a:blip r:embed="rId3"/>
          <a:stretch>
            <a:fillRect/>
          </a:stretch>
        </p:blipFill>
        <p:spPr>
          <a:xfrm>
            <a:off x="2438156" y="2160588"/>
            <a:ext cx="5075725" cy="3881437"/>
          </a:xfrm>
          <a:prstGeom prst="rect">
            <a:avLst/>
          </a:prstGeom>
        </p:spPr>
      </p:pic>
      <p:sp>
        <p:nvSpPr>
          <p:cNvPr id="3" name="Datumsplatzhalter 2">
            <a:extLst>
              <a:ext uri="{FF2B5EF4-FFF2-40B4-BE49-F238E27FC236}">
                <a16:creationId xmlns:a16="http://schemas.microsoft.com/office/drawing/2014/main" id="{CAEF8FBB-2BEB-454E-98F2-66B836B2CB5E}"/>
              </a:ext>
            </a:extLst>
          </p:cNvPr>
          <p:cNvSpPr>
            <a:spLocks noGrp="1"/>
          </p:cNvSpPr>
          <p:nvPr>
            <p:ph type="dt" sz="half" idx="10"/>
          </p:nvPr>
        </p:nvSpPr>
        <p:spPr/>
        <p:txBody>
          <a:bodyPr/>
          <a:lstStyle/>
          <a:p>
            <a:fld id="{651B85B5-C028-4797-999F-2256A4317902}" type="datetime1">
              <a:rPr lang="de-DE" smtClean="0"/>
              <a:t>14.05.2020</a:t>
            </a:fld>
            <a:endParaRPr lang="en-GB"/>
          </a:p>
        </p:txBody>
      </p:sp>
      <p:sp>
        <p:nvSpPr>
          <p:cNvPr id="4" name="Fußzeilenplatzhalter 3">
            <a:extLst>
              <a:ext uri="{FF2B5EF4-FFF2-40B4-BE49-F238E27FC236}">
                <a16:creationId xmlns:a16="http://schemas.microsoft.com/office/drawing/2014/main" id="{7CA0A1FC-285E-4131-89F1-11502B3130AC}"/>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26CB881C-462D-4905-AC67-E251C32A4234}"/>
              </a:ext>
            </a:extLst>
          </p:cNvPr>
          <p:cNvSpPr>
            <a:spLocks noGrp="1"/>
          </p:cNvSpPr>
          <p:nvPr>
            <p:ph type="sldNum" sz="quarter" idx="12"/>
          </p:nvPr>
        </p:nvSpPr>
        <p:spPr/>
        <p:txBody>
          <a:bodyPr/>
          <a:lstStyle/>
          <a:p>
            <a:fld id="{83E1CBDC-688B-449B-A4B9-E4A634A960D0}" type="slidenum">
              <a:rPr lang="en-GB" smtClean="0"/>
              <a:t>21</a:t>
            </a:fld>
            <a:endParaRPr lang="en-GB"/>
          </a:p>
        </p:txBody>
      </p:sp>
      <p:sp>
        <p:nvSpPr>
          <p:cNvPr id="6" name="Titel 5">
            <a:extLst>
              <a:ext uri="{FF2B5EF4-FFF2-40B4-BE49-F238E27FC236}">
                <a16:creationId xmlns:a16="http://schemas.microsoft.com/office/drawing/2014/main" id="{72DE12FC-8E70-4536-A017-ED8E94354C79}"/>
              </a:ext>
            </a:extLst>
          </p:cNvPr>
          <p:cNvSpPr>
            <a:spLocks noGrp="1"/>
          </p:cNvSpPr>
          <p:nvPr>
            <p:ph type="title"/>
          </p:nvPr>
        </p:nvSpPr>
        <p:spPr/>
        <p:txBody>
          <a:bodyPr/>
          <a:lstStyle/>
          <a:p>
            <a:r>
              <a:rPr lang="de-DE" dirty="0"/>
              <a:t>Replikation</a:t>
            </a:r>
          </a:p>
        </p:txBody>
      </p:sp>
    </p:spTree>
    <p:extLst>
      <p:ext uri="{BB962C8B-B14F-4D97-AF65-F5344CB8AC3E}">
        <p14:creationId xmlns:p14="http://schemas.microsoft.com/office/powerpoint/2010/main" val="3679322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elle 9">
            <a:extLst>
              <a:ext uri="{FF2B5EF4-FFF2-40B4-BE49-F238E27FC236}">
                <a16:creationId xmlns:a16="http://schemas.microsoft.com/office/drawing/2014/main" id="{5996D6F6-C984-444C-99D8-FF3FEA57C4DD}"/>
              </a:ext>
            </a:extLst>
          </p:cNvPr>
          <p:cNvGraphicFramePr>
            <a:graphicFrameLocks noGrp="1"/>
          </p:cNvGraphicFramePr>
          <p:nvPr>
            <p:ph idx="1"/>
            <p:extLst>
              <p:ext uri="{D42A27DB-BD31-4B8C-83A1-F6EECF244321}">
                <p14:modId xmlns:p14="http://schemas.microsoft.com/office/powerpoint/2010/main" val="454272528"/>
              </p:ext>
            </p:extLst>
          </p:nvPr>
        </p:nvGraphicFramePr>
        <p:xfrm>
          <a:off x="677863" y="2160588"/>
          <a:ext cx="8596311" cy="3134360"/>
        </p:xfrm>
        <a:graphic>
          <a:graphicData uri="http://schemas.openxmlformats.org/drawingml/2006/table">
            <a:tbl>
              <a:tblPr firstRow="1" bandRow="1">
                <a:tableStyleId>{5C22544A-7EE6-4342-B048-85BDC9FD1C3A}</a:tableStyleId>
              </a:tblPr>
              <a:tblGrid>
                <a:gridCol w="2865437">
                  <a:extLst>
                    <a:ext uri="{9D8B030D-6E8A-4147-A177-3AD203B41FA5}">
                      <a16:colId xmlns:a16="http://schemas.microsoft.com/office/drawing/2014/main" val="3601148355"/>
                    </a:ext>
                  </a:extLst>
                </a:gridCol>
                <a:gridCol w="2865437">
                  <a:extLst>
                    <a:ext uri="{9D8B030D-6E8A-4147-A177-3AD203B41FA5}">
                      <a16:colId xmlns:a16="http://schemas.microsoft.com/office/drawing/2014/main" val="3487095170"/>
                    </a:ext>
                  </a:extLst>
                </a:gridCol>
                <a:gridCol w="2865437">
                  <a:extLst>
                    <a:ext uri="{9D8B030D-6E8A-4147-A177-3AD203B41FA5}">
                      <a16:colId xmlns:a16="http://schemas.microsoft.com/office/drawing/2014/main" val="3207849288"/>
                    </a:ext>
                  </a:extLst>
                </a:gridCol>
              </a:tblGrid>
              <a:tr h="370840">
                <a:tc>
                  <a:txBody>
                    <a:bodyPr/>
                    <a:lstStyle/>
                    <a:p>
                      <a:endParaRPr lang="en-GB"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dirty="0"/>
                        <a:t>MongoDB</a:t>
                      </a:r>
                      <a:endParaRPr lang="en-GB"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dirty="0"/>
                        <a:t>RDBMS</a:t>
                      </a:r>
                      <a:endParaRPr lang="en-GB" dirty="0"/>
                    </a:p>
                    <a:p>
                      <a:endParaRPr lang="en-GB" dirty="0"/>
                    </a:p>
                  </a:txBody>
                  <a:tcPr/>
                </a:tc>
                <a:extLst>
                  <a:ext uri="{0D108BD9-81ED-4DB2-BD59-A6C34878D82A}">
                    <a16:rowId xmlns:a16="http://schemas.microsoft.com/office/drawing/2014/main" val="1573000429"/>
                  </a:ext>
                </a:extLst>
              </a:tr>
              <a:tr h="370840">
                <a:tc>
                  <a:txBody>
                    <a:bodyPr/>
                    <a:lstStyle/>
                    <a:p>
                      <a:r>
                        <a:rPr lang="de-DE" dirty="0"/>
                        <a:t>Skalierbarkeit</a:t>
                      </a:r>
                      <a:endParaRPr lang="en-GB" dirty="0"/>
                    </a:p>
                  </a:txBody>
                  <a:tcPr/>
                </a:tc>
                <a:tc>
                  <a:txBody>
                    <a:bodyPr/>
                    <a:lstStyle/>
                    <a:p>
                      <a:endParaRPr lang="en-GB" dirty="0"/>
                    </a:p>
                  </a:txBody>
                  <a:tcPr/>
                </a:tc>
                <a:tc>
                  <a:txBody>
                    <a:bodyPr/>
                    <a:lstStyle/>
                    <a:p>
                      <a:endParaRPr lang="en-GB"/>
                    </a:p>
                  </a:txBody>
                  <a:tcPr/>
                </a:tc>
                <a:extLst>
                  <a:ext uri="{0D108BD9-81ED-4DB2-BD59-A6C34878D82A}">
                    <a16:rowId xmlns:a16="http://schemas.microsoft.com/office/drawing/2014/main" val="1272041172"/>
                  </a:ext>
                </a:extLst>
              </a:tr>
              <a:tr h="370840">
                <a:tc>
                  <a:txBody>
                    <a:bodyPr/>
                    <a:lstStyle/>
                    <a:p>
                      <a:r>
                        <a:rPr lang="de-DE" dirty="0"/>
                        <a:t>Primär- und Fremdschlüssel</a:t>
                      </a:r>
                      <a:endParaRPr lang="en-GB" dirty="0"/>
                    </a:p>
                  </a:txBody>
                  <a:tcPr/>
                </a:tc>
                <a:tc>
                  <a:txBody>
                    <a:bodyPr/>
                    <a:lstStyle/>
                    <a:p>
                      <a:endParaRPr lang="en-GB" dirty="0"/>
                    </a:p>
                  </a:txBody>
                  <a:tcPr/>
                </a:tc>
                <a:tc>
                  <a:txBody>
                    <a:bodyPr/>
                    <a:lstStyle/>
                    <a:p>
                      <a:endParaRPr lang="en-GB"/>
                    </a:p>
                  </a:txBody>
                  <a:tcPr/>
                </a:tc>
                <a:extLst>
                  <a:ext uri="{0D108BD9-81ED-4DB2-BD59-A6C34878D82A}">
                    <a16:rowId xmlns:a16="http://schemas.microsoft.com/office/drawing/2014/main" val="3373098160"/>
                  </a:ext>
                </a:extLst>
              </a:tr>
              <a:tr h="370840">
                <a:tc>
                  <a:txBody>
                    <a:bodyPr/>
                    <a:lstStyle/>
                    <a:p>
                      <a:r>
                        <a:rPr lang="de-DE" dirty="0"/>
                        <a:t>Schnelligkeit</a:t>
                      </a:r>
                      <a:endParaRPr lang="en-GB" dirty="0"/>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1147239667"/>
                  </a:ext>
                </a:extLst>
              </a:tr>
              <a:tr h="370840">
                <a:tc>
                  <a:txBody>
                    <a:bodyPr/>
                    <a:lstStyle/>
                    <a:p>
                      <a:r>
                        <a:rPr lang="de-DE" dirty="0"/>
                        <a:t>Konsistenz</a:t>
                      </a:r>
                      <a:endParaRPr lang="en-GB" dirty="0"/>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2086983647"/>
                  </a:ext>
                </a:extLst>
              </a:tr>
              <a:tr h="370840">
                <a:tc>
                  <a:txBody>
                    <a:bodyPr/>
                    <a:lstStyle/>
                    <a:p>
                      <a:r>
                        <a:rPr lang="de-DE" dirty="0"/>
                        <a:t>Atomizität</a:t>
                      </a:r>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2538239066"/>
                  </a:ext>
                </a:extLst>
              </a:tr>
              <a:tr h="370840">
                <a:tc>
                  <a:txBody>
                    <a:bodyPr/>
                    <a:lstStyle/>
                    <a:p>
                      <a:r>
                        <a:rPr lang="de-DE" dirty="0"/>
                        <a:t>Schema</a:t>
                      </a:r>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302880129"/>
                  </a:ext>
                </a:extLst>
              </a:tr>
            </a:tbl>
          </a:graphicData>
        </a:graphic>
      </p:graphicFrame>
      <p:sp>
        <p:nvSpPr>
          <p:cNvPr id="3" name="Datumsplatzhalter 2">
            <a:extLst>
              <a:ext uri="{FF2B5EF4-FFF2-40B4-BE49-F238E27FC236}">
                <a16:creationId xmlns:a16="http://schemas.microsoft.com/office/drawing/2014/main" id="{DA6C3AD5-8C07-4E53-BC77-5BB64A26C8E5}"/>
              </a:ext>
            </a:extLst>
          </p:cNvPr>
          <p:cNvSpPr>
            <a:spLocks noGrp="1"/>
          </p:cNvSpPr>
          <p:nvPr>
            <p:ph type="dt" sz="half" idx="10"/>
          </p:nvPr>
        </p:nvSpPr>
        <p:spPr/>
        <p:txBody>
          <a:bodyPr/>
          <a:lstStyle/>
          <a:p>
            <a:fld id="{651B85B5-C028-4797-999F-2256A4317902}" type="datetime1">
              <a:rPr lang="de-DE" smtClean="0"/>
              <a:t>14.05.2020</a:t>
            </a:fld>
            <a:endParaRPr lang="en-GB"/>
          </a:p>
        </p:txBody>
      </p:sp>
      <p:sp>
        <p:nvSpPr>
          <p:cNvPr id="4" name="Fußzeilenplatzhalter 3">
            <a:extLst>
              <a:ext uri="{FF2B5EF4-FFF2-40B4-BE49-F238E27FC236}">
                <a16:creationId xmlns:a16="http://schemas.microsoft.com/office/drawing/2014/main" id="{9423C882-9204-4E38-A33C-B53E5D79AA02}"/>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F9F6FC06-5DCC-4892-AA4E-F63E8A2161BF}"/>
              </a:ext>
            </a:extLst>
          </p:cNvPr>
          <p:cNvSpPr>
            <a:spLocks noGrp="1"/>
          </p:cNvSpPr>
          <p:nvPr>
            <p:ph type="sldNum" sz="quarter" idx="12"/>
          </p:nvPr>
        </p:nvSpPr>
        <p:spPr/>
        <p:txBody>
          <a:bodyPr/>
          <a:lstStyle/>
          <a:p>
            <a:fld id="{83E1CBDC-688B-449B-A4B9-E4A634A960D0}" type="slidenum">
              <a:rPr lang="en-GB" smtClean="0"/>
              <a:t>22</a:t>
            </a:fld>
            <a:endParaRPr lang="en-GB"/>
          </a:p>
        </p:txBody>
      </p:sp>
      <p:sp>
        <p:nvSpPr>
          <p:cNvPr id="6" name="Titel 5">
            <a:extLst>
              <a:ext uri="{FF2B5EF4-FFF2-40B4-BE49-F238E27FC236}">
                <a16:creationId xmlns:a16="http://schemas.microsoft.com/office/drawing/2014/main" id="{21D79FCE-744A-4D31-8B67-0433971DF10A}"/>
              </a:ext>
            </a:extLst>
          </p:cNvPr>
          <p:cNvSpPr>
            <a:spLocks noGrp="1"/>
          </p:cNvSpPr>
          <p:nvPr>
            <p:ph type="title"/>
          </p:nvPr>
        </p:nvSpPr>
        <p:spPr/>
        <p:txBody>
          <a:bodyPr/>
          <a:lstStyle/>
          <a:p>
            <a:r>
              <a:rPr lang="de-DE" dirty="0"/>
              <a:t>MongoDB </a:t>
            </a:r>
            <a:r>
              <a:rPr lang="de-DE" dirty="0" err="1"/>
              <a:t>vs</a:t>
            </a:r>
            <a:r>
              <a:rPr lang="de-DE" dirty="0"/>
              <a:t> RDBMS</a:t>
            </a:r>
            <a:endParaRPr lang="en-GB" dirty="0"/>
          </a:p>
        </p:txBody>
      </p:sp>
      <p:pic>
        <p:nvPicPr>
          <p:cNvPr id="12" name="Grafik 11" descr="Häkchen">
            <a:extLst>
              <a:ext uri="{FF2B5EF4-FFF2-40B4-BE49-F238E27FC236}">
                <a16:creationId xmlns:a16="http://schemas.microsoft.com/office/drawing/2014/main" id="{3C360704-C613-4B1A-901F-02CC08B83B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48200" y="2754086"/>
            <a:ext cx="457200" cy="457200"/>
          </a:xfrm>
          <a:prstGeom prst="rect">
            <a:avLst/>
          </a:prstGeom>
        </p:spPr>
      </p:pic>
      <p:pic>
        <p:nvPicPr>
          <p:cNvPr id="14" name="Grafik 13" descr="Schließen">
            <a:extLst>
              <a:ext uri="{FF2B5EF4-FFF2-40B4-BE49-F238E27FC236}">
                <a16:creationId xmlns:a16="http://schemas.microsoft.com/office/drawing/2014/main" id="{6F64FB54-C9ED-4576-B3CD-D053F63F2C5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59871" y="2754085"/>
            <a:ext cx="457201" cy="457201"/>
          </a:xfrm>
          <a:prstGeom prst="rect">
            <a:avLst/>
          </a:prstGeom>
        </p:spPr>
      </p:pic>
      <p:pic>
        <p:nvPicPr>
          <p:cNvPr id="17" name="Grafik 16" descr="Häkchen">
            <a:extLst>
              <a:ext uri="{FF2B5EF4-FFF2-40B4-BE49-F238E27FC236}">
                <a16:creationId xmlns:a16="http://schemas.microsoft.com/office/drawing/2014/main" id="{D3FB510A-7626-4063-8C23-2C499F5790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48200" y="3758868"/>
            <a:ext cx="457200" cy="457200"/>
          </a:xfrm>
          <a:prstGeom prst="rect">
            <a:avLst/>
          </a:prstGeom>
        </p:spPr>
      </p:pic>
      <p:pic>
        <p:nvPicPr>
          <p:cNvPr id="18" name="Grafik 17" descr="Schließen">
            <a:extLst>
              <a:ext uri="{FF2B5EF4-FFF2-40B4-BE49-F238E27FC236}">
                <a16:creationId xmlns:a16="http://schemas.microsoft.com/office/drawing/2014/main" id="{4DA87AD6-9301-4CA5-B567-0338893A065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59871" y="3778144"/>
            <a:ext cx="457201" cy="457201"/>
          </a:xfrm>
          <a:prstGeom prst="rect">
            <a:avLst/>
          </a:prstGeom>
        </p:spPr>
      </p:pic>
      <p:pic>
        <p:nvPicPr>
          <p:cNvPr id="19" name="Grafik 18" descr="Häkchen">
            <a:extLst>
              <a:ext uri="{FF2B5EF4-FFF2-40B4-BE49-F238E27FC236}">
                <a16:creationId xmlns:a16="http://schemas.microsoft.com/office/drawing/2014/main" id="{E9384FAD-5ED9-4607-9A68-4D54A43AD8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59872" y="4151352"/>
            <a:ext cx="457200" cy="457200"/>
          </a:xfrm>
          <a:prstGeom prst="rect">
            <a:avLst/>
          </a:prstGeom>
        </p:spPr>
      </p:pic>
      <p:pic>
        <p:nvPicPr>
          <p:cNvPr id="20" name="Grafik 19" descr="Schließen">
            <a:extLst>
              <a:ext uri="{FF2B5EF4-FFF2-40B4-BE49-F238E27FC236}">
                <a16:creationId xmlns:a16="http://schemas.microsoft.com/office/drawing/2014/main" id="{C85B5D89-1D87-44E5-A4A7-5E6834A8E99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48198" y="4151352"/>
            <a:ext cx="457201" cy="457201"/>
          </a:xfrm>
          <a:prstGeom prst="rect">
            <a:avLst/>
          </a:prstGeom>
        </p:spPr>
      </p:pic>
      <p:pic>
        <p:nvPicPr>
          <p:cNvPr id="21" name="Grafik 20" descr="Häkchen">
            <a:extLst>
              <a:ext uri="{FF2B5EF4-FFF2-40B4-BE49-F238E27FC236}">
                <a16:creationId xmlns:a16="http://schemas.microsoft.com/office/drawing/2014/main" id="{AC34CA74-16CA-4427-B47A-9479C955AE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59871" y="4518475"/>
            <a:ext cx="457200" cy="457200"/>
          </a:xfrm>
          <a:prstGeom prst="rect">
            <a:avLst/>
          </a:prstGeom>
        </p:spPr>
      </p:pic>
      <p:pic>
        <p:nvPicPr>
          <p:cNvPr id="22" name="Grafik 21" descr="Häkchen">
            <a:extLst>
              <a:ext uri="{FF2B5EF4-FFF2-40B4-BE49-F238E27FC236}">
                <a16:creationId xmlns:a16="http://schemas.microsoft.com/office/drawing/2014/main" id="{C4077E4C-9D30-4A5D-BFB4-8DF9994AFB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59871" y="4906712"/>
            <a:ext cx="457200" cy="457200"/>
          </a:xfrm>
          <a:prstGeom prst="rect">
            <a:avLst/>
          </a:prstGeom>
        </p:spPr>
      </p:pic>
      <p:pic>
        <p:nvPicPr>
          <p:cNvPr id="23" name="Grafik 22" descr="Schließen">
            <a:extLst>
              <a:ext uri="{FF2B5EF4-FFF2-40B4-BE49-F238E27FC236}">
                <a16:creationId xmlns:a16="http://schemas.microsoft.com/office/drawing/2014/main" id="{A9D594DF-2FF3-4778-A920-8255ACCFDB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48198" y="3290037"/>
            <a:ext cx="457201" cy="457201"/>
          </a:xfrm>
          <a:prstGeom prst="rect">
            <a:avLst/>
          </a:prstGeom>
        </p:spPr>
      </p:pic>
      <p:pic>
        <p:nvPicPr>
          <p:cNvPr id="24" name="Grafik 23" descr="Häkchen">
            <a:extLst>
              <a:ext uri="{FF2B5EF4-FFF2-40B4-BE49-F238E27FC236}">
                <a16:creationId xmlns:a16="http://schemas.microsoft.com/office/drawing/2014/main" id="{8631B901-E9DF-4023-B75E-5C3771DB5E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59871" y="3290038"/>
            <a:ext cx="457200" cy="457200"/>
          </a:xfrm>
          <a:prstGeom prst="rect">
            <a:avLst/>
          </a:prstGeom>
        </p:spPr>
      </p:pic>
      <p:sp>
        <p:nvSpPr>
          <p:cNvPr id="25" name="Textfeld 24">
            <a:extLst>
              <a:ext uri="{FF2B5EF4-FFF2-40B4-BE49-F238E27FC236}">
                <a16:creationId xmlns:a16="http://schemas.microsoft.com/office/drawing/2014/main" id="{0FF43F82-4478-4B24-B1CA-B6643F636D1A}"/>
              </a:ext>
            </a:extLst>
          </p:cNvPr>
          <p:cNvSpPr txBox="1"/>
          <p:nvPr/>
        </p:nvSpPr>
        <p:spPr>
          <a:xfrm>
            <a:off x="3831765" y="4553521"/>
            <a:ext cx="2287806" cy="646331"/>
          </a:xfrm>
          <a:prstGeom prst="rect">
            <a:avLst/>
          </a:prstGeom>
          <a:noFill/>
        </p:spPr>
        <p:txBody>
          <a:bodyPr wrap="none" rtlCol="0">
            <a:spAutoFit/>
          </a:bodyPr>
          <a:lstStyle/>
          <a:p>
            <a:r>
              <a:rPr lang="de-DE" dirty="0"/>
              <a:t>Auf Dokumentebene</a:t>
            </a:r>
            <a:endParaRPr lang="en-GB" dirty="0"/>
          </a:p>
          <a:p>
            <a:endParaRPr lang="en-GB" dirty="0"/>
          </a:p>
        </p:txBody>
      </p:sp>
      <p:sp>
        <p:nvSpPr>
          <p:cNvPr id="26" name="Textfeld 25">
            <a:extLst>
              <a:ext uri="{FF2B5EF4-FFF2-40B4-BE49-F238E27FC236}">
                <a16:creationId xmlns:a16="http://schemas.microsoft.com/office/drawing/2014/main" id="{B1E4E77F-04F7-45B5-8E19-E0EB568010A3}"/>
              </a:ext>
            </a:extLst>
          </p:cNvPr>
          <p:cNvSpPr txBox="1"/>
          <p:nvPr/>
        </p:nvSpPr>
        <p:spPr>
          <a:xfrm>
            <a:off x="3826140" y="4939012"/>
            <a:ext cx="2428870" cy="646331"/>
          </a:xfrm>
          <a:prstGeom prst="rect">
            <a:avLst/>
          </a:prstGeom>
          <a:noFill/>
        </p:spPr>
        <p:txBody>
          <a:bodyPr wrap="none" rtlCol="0">
            <a:spAutoFit/>
          </a:bodyPr>
          <a:lstStyle/>
          <a:p>
            <a:r>
              <a:rPr lang="de-DE" dirty="0"/>
              <a:t>Kann definiert werden</a:t>
            </a:r>
            <a:endParaRPr lang="en-GB" dirty="0"/>
          </a:p>
          <a:p>
            <a:endParaRPr lang="en-GB" dirty="0"/>
          </a:p>
        </p:txBody>
      </p:sp>
    </p:spTree>
    <p:extLst>
      <p:ext uri="{BB962C8B-B14F-4D97-AF65-F5344CB8AC3E}">
        <p14:creationId xmlns:p14="http://schemas.microsoft.com/office/powerpoint/2010/main" val="1605159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10" presetClass="entr" presetSubtype="0" fill="hold"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83593D-2B61-417C-B09E-43EC0EBD51CF}"/>
              </a:ext>
            </a:extLst>
          </p:cNvPr>
          <p:cNvSpPr>
            <a:spLocks noGrp="1"/>
          </p:cNvSpPr>
          <p:nvPr>
            <p:ph type="title"/>
          </p:nvPr>
        </p:nvSpPr>
        <p:spPr>
          <a:xfrm>
            <a:off x="677334" y="609600"/>
            <a:ext cx="8596668" cy="1320800"/>
          </a:xfrm>
        </p:spPr>
        <p:txBody>
          <a:bodyPr/>
          <a:lstStyle/>
          <a:p>
            <a:endParaRPr lang="en-GB" dirty="0"/>
          </a:p>
        </p:txBody>
      </p:sp>
      <p:sp>
        <p:nvSpPr>
          <p:cNvPr id="3" name="Inhaltsplatzhalter 2">
            <a:extLst>
              <a:ext uri="{FF2B5EF4-FFF2-40B4-BE49-F238E27FC236}">
                <a16:creationId xmlns:a16="http://schemas.microsoft.com/office/drawing/2014/main" id="{0C39DC31-3848-4545-BC3B-6D0EB3C3B578}"/>
              </a:ext>
            </a:extLst>
          </p:cNvPr>
          <p:cNvSpPr>
            <a:spLocks noGrp="1"/>
          </p:cNvSpPr>
          <p:nvPr>
            <p:ph idx="1"/>
          </p:nvPr>
        </p:nvSpPr>
        <p:spPr/>
        <p:txBody>
          <a:bodyPr>
            <a:normAutofit/>
          </a:bodyPr>
          <a:lstStyle/>
          <a:p>
            <a:pPr>
              <a:buFont typeface="+mj-lt"/>
              <a:buAutoNum type="arabicPeriod"/>
            </a:pPr>
            <a:r>
              <a:rPr lang="de-DE" dirty="0"/>
              <a:t>Allgemein</a:t>
            </a:r>
          </a:p>
          <a:p>
            <a:pPr>
              <a:buFont typeface="+mj-lt"/>
              <a:buAutoNum type="arabicPeriod"/>
            </a:pPr>
            <a:r>
              <a:rPr lang="de-DE" dirty="0"/>
              <a:t>MongoDB</a:t>
            </a:r>
          </a:p>
          <a:p>
            <a:pPr>
              <a:buFont typeface="+mj-lt"/>
              <a:buAutoNum type="arabicPeriod"/>
            </a:pPr>
            <a:r>
              <a:rPr lang="de-DE" sz="3600" b="1" dirty="0">
                <a:solidFill>
                  <a:schemeClr val="accent1"/>
                </a:solidFill>
                <a:ea typeface="+mj-ea"/>
                <a:cs typeface="+mj-cs"/>
              </a:rPr>
              <a:t>Live Demo</a:t>
            </a:r>
          </a:p>
          <a:p>
            <a:pPr>
              <a:buFont typeface="+mj-lt"/>
              <a:buAutoNum type="arabicPeriod"/>
            </a:pPr>
            <a:r>
              <a:rPr lang="de-DE" dirty="0"/>
              <a:t>Fragen</a:t>
            </a:r>
          </a:p>
          <a:p>
            <a:pPr>
              <a:buFont typeface="+mj-lt"/>
              <a:buAutoNum type="arabicPeriod"/>
            </a:pPr>
            <a:r>
              <a:rPr lang="de-DE" dirty="0"/>
              <a:t>Key Takeaways</a:t>
            </a:r>
          </a:p>
          <a:p>
            <a:pPr lvl="1"/>
            <a:endParaRPr lang="en-GB" dirty="0"/>
          </a:p>
          <a:p>
            <a:endParaRPr lang="en-GB" dirty="0"/>
          </a:p>
        </p:txBody>
      </p:sp>
      <p:sp>
        <p:nvSpPr>
          <p:cNvPr id="4" name="Datumsplatzhalter 3">
            <a:extLst>
              <a:ext uri="{FF2B5EF4-FFF2-40B4-BE49-F238E27FC236}">
                <a16:creationId xmlns:a16="http://schemas.microsoft.com/office/drawing/2014/main" id="{00197115-E7EE-40F2-B9AD-49AE9395359A}"/>
              </a:ext>
            </a:extLst>
          </p:cNvPr>
          <p:cNvSpPr>
            <a:spLocks noGrp="1"/>
          </p:cNvSpPr>
          <p:nvPr>
            <p:ph type="dt" sz="half" idx="10"/>
          </p:nvPr>
        </p:nvSpPr>
        <p:spPr/>
        <p:txBody>
          <a:bodyPr/>
          <a:lstStyle/>
          <a:p>
            <a:fld id="{8CEBD795-30DD-4530-9E80-830E82A97703}" type="datetime1">
              <a:rPr lang="de-DE" smtClean="0"/>
              <a:t>14.05.2020</a:t>
            </a:fld>
            <a:endParaRPr lang="en-GB"/>
          </a:p>
        </p:txBody>
      </p:sp>
      <p:sp>
        <p:nvSpPr>
          <p:cNvPr id="5" name="Fußzeilenplatzhalter 4">
            <a:extLst>
              <a:ext uri="{FF2B5EF4-FFF2-40B4-BE49-F238E27FC236}">
                <a16:creationId xmlns:a16="http://schemas.microsoft.com/office/drawing/2014/main" id="{9BEE3D6F-DBA0-43F4-8260-BB20A792ECE9}"/>
              </a:ext>
            </a:extLst>
          </p:cNvPr>
          <p:cNvSpPr>
            <a:spLocks noGrp="1"/>
          </p:cNvSpPr>
          <p:nvPr>
            <p:ph type="ftr" sz="quarter" idx="11"/>
          </p:nvPr>
        </p:nvSpPr>
        <p:spPr/>
        <p:txBody>
          <a:bodyPr/>
          <a:lstStyle/>
          <a:p>
            <a:r>
              <a:rPr lang="en-GB"/>
              <a:t>Document Stores - Victor Wolf</a:t>
            </a:r>
          </a:p>
        </p:txBody>
      </p:sp>
      <p:sp>
        <p:nvSpPr>
          <p:cNvPr id="6" name="Foliennummernplatzhalter 5">
            <a:extLst>
              <a:ext uri="{FF2B5EF4-FFF2-40B4-BE49-F238E27FC236}">
                <a16:creationId xmlns:a16="http://schemas.microsoft.com/office/drawing/2014/main" id="{1E1867FA-DE05-4CF4-9D60-6E610F996FEE}"/>
              </a:ext>
            </a:extLst>
          </p:cNvPr>
          <p:cNvSpPr>
            <a:spLocks noGrp="1"/>
          </p:cNvSpPr>
          <p:nvPr>
            <p:ph type="sldNum" sz="quarter" idx="12"/>
          </p:nvPr>
        </p:nvSpPr>
        <p:spPr/>
        <p:txBody>
          <a:bodyPr/>
          <a:lstStyle/>
          <a:p>
            <a:fld id="{83E1CBDC-688B-449B-A4B9-E4A634A960D0}" type="slidenum">
              <a:rPr lang="en-GB" smtClean="0"/>
              <a:t>23</a:t>
            </a:fld>
            <a:endParaRPr lang="en-GB"/>
          </a:p>
        </p:txBody>
      </p:sp>
      <p:pic>
        <p:nvPicPr>
          <p:cNvPr id="7" name="Inhaltsplatzhalter 7">
            <a:extLst>
              <a:ext uri="{FF2B5EF4-FFF2-40B4-BE49-F238E27FC236}">
                <a16:creationId xmlns:a16="http://schemas.microsoft.com/office/drawing/2014/main" id="{650FD4E6-C61F-4357-83B7-BA2AD1FA03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6140" y="1856913"/>
            <a:ext cx="5626040" cy="3144173"/>
          </a:xfrm>
          <a:prstGeom prst="rect">
            <a:avLst/>
          </a:prstGeom>
        </p:spPr>
      </p:pic>
    </p:spTree>
    <p:extLst>
      <p:ext uri="{BB962C8B-B14F-4D97-AF65-F5344CB8AC3E}">
        <p14:creationId xmlns:p14="http://schemas.microsoft.com/office/powerpoint/2010/main" val="2391851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83593D-2B61-417C-B09E-43EC0EBD51CF}"/>
              </a:ext>
            </a:extLst>
          </p:cNvPr>
          <p:cNvSpPr>
            <a:spLocks noGrp="1"/>
          </p:cNvSpPr>
          <p:nvPr>
            <p:ph type="title"/>
          </p:nvPr>
        </p:nvSpPr>
        <p:spPr>
          <a:xfrm>
            <a:off x="677334" y="609600"/>
            <a:ext cx="8596668" cy="1320800"/>
          </a:xfrm>
        </p:spPr>
        <p:txBody>
          <a:bodyPr/>
          <a:lstStyle/>
          <a:p>
            <a:endParaRPr lang="en-GB" dirty="0"/>
          </a:p>
        </p:txBody>
      </p:sp>
      <p:sp>
        <p:nvSpPr>
          <p:cNvPr id="3" name="Inhaltsplatzhalter 2">
            <a:extLst>
              <a:ext uri="{FF2B5EF4-FFF2-40B4-BE49-F238E27FC236}">
                <a16:creationId xmlns:a16="http://schemas.microsoft.com/office/drawing/2014/main" id="{0C39DC31-3848-4545-BC3B-6D0EB3C3B578}"/>
              </a:ext>
            </a:extLst>
          </p:cNvPr>
          <p:cNvSpPr>
            <a:spLocks noGrp="1"/>
          </p:cNvSpPr>
          <p:nvPr>
            <p:ph idx="1"/>
          </p:nvPr>
        </p:nvSpPr>
        <p:spPr/>
        <p:txBody>
          <a:bodyPr>
            <a:normAutofit/>
          </a:bodyPr>
          <a:lstStyle/>
          <a:p>
            <a:pPr>
              <a:buFont typeface="+mj-lt"/>
              <a:buAutoNum type="arabicPeriod"/>
            </a:pPr>
            <a:r>
              <a:rPr lang="de-DE" dirty="0"/>
              <a:t>Allgemein</a:t>
            </a:r>
          </a:p>
          <a:p>
            <a:pPr>
              <a:buFont typeface="+mj-lt"/>
              <a:buAutoNum type="arabicPeriod"/>
            </a:pPr>
            <a:r>
              <a:rPr lang="de-DE" dirty="0"/>
              <a:t>MongoDB</a:t>
            </a:r>
          </a:p>
          <a:p>
            <a:pPr>
              <a:buFont typeface="+mj-lt"/>
              <a:buAutoNum type="arabicPeriod"/>
            </a:pPr>
            <a:r>
              <a:rPr lang="de-DE" dirty="0"/>
              <a:t>Live Demo</a:t>
            </a:r>
          </a:p>
          <a:p>
            <a:pPr>
              <a:buFont typeface="+mj-lt"/>
              <a:buAutoNum type="arabicPeriod"/>
            </a:pPr>
            <a:r>
              <a:rPr lang="de-DE" sz="3600" b="1" dirty="0">
                <a:solidFill>
                  <a:schemeClr val="accent1"/>
                </a:solidFill>
                <a:ea typeface="+mj-ea"/>
                <a:cs typeface="+mj-cs"/>
              </a:rPr>
              <a:t>Fragen</a:t>
            </a:r>
          </a:p>
          <a:p>
            <a:pPr>
              <a:buFont typeface="+mj-lt"/>
              <a:buAutoNum type="arabicPeriod"/>
            </a:pPr>
            <a:r>
              <a:rPr lang="de-DE" dirty="0"/>
              <a:t>Key Takeaways</a:t>
            </a:r>
            <a:endParaRPr lang="en-GB" dirty="0"/>
          </a:p>
          <a:p>
            <a:endParaRPr lang="en-GB" dirty="0"/>
          </a:p>
        </p:txBody>
      </p:sp>
      <p:sp>
        <p:nvSpPr>
          <p:cNvPr id="4" name="Datumsplatzhalter 3">
            <a:extLst>
              <a:ext uri="{FF2B5EF4-FFF2-40B4-BE49-F238E27FC236}">
                <a16:creationId xmlns:a16="http://schemas.microsoft.com/office/drawing/2014/main" id="{00197115-E7EE-40F2-B9AD-49AE9395359A}"/>
              </a:ext>
            </a:extLst>
          </p:cNvPr>
          <p:cNvSpPr>
            <a:spLocks noGrp="1"/>
          </p:cNvSpPr>
          <p:nvPr>
            <p:ph type="dt" sz="half" idx="10"/>
          </p:nvPr>
        </p:nvSpPr>
        <p:spPr/>
        <p:txBody>
          <a:bodyPr/>
          <a:lstStyle/>
          <a:p>
            <a:fld id="{8CEBD795-30DD-4530-9E80-830E82A97703}" type="datetime1">
              <a:rPr lang="de-DE" smtClean="0"/>
              <a:t>14.05.2020</a:t>
            </a:fld>
            <a:endParaRPr lang="en-GB"/>
          </a:p>
        </p:txBody>
      </p:sp>
      <p:sp>
        <p:nvSpPr>
          <p:cNvPr id="5" name="Fußzeilenplatzhalter 4">
            <a:extLst>
              <a:ext uri="{FF2B5EF4-FFF2-40B4-BE49-F238E27FC236}">
                <a16:creationId xmlns:a16="http://schemas.microsoft.com/office/drawing/2014/main" id="{9BEE3D6F-DBA0-43F4-8260-BB20A792ECE9}"/>
              </a:ext>
            </a:extLst>
          </p:cNvPr>
          <p:cNvSpPr>
            <a:spLocks noGrp="1"/>
          </p:cNvSpPr>
          <p:nvPr>
            <p:ph type="ftr" sz="quarter" idx="11"/>
          </p:nvPr>
        </p:nvSpPr>
        <p:spPr/>
        <p:txBody>
          <a:bodyPr/>
          <a:lstStyle/>
          <a:p>
            <a:r>
              <a:rPr lang="en-GB"/>
              <a:t>Document Stores - Victor Wolf</a:t>
            </a:r>
          </a:p>
        </p:txBody>
      </p:sp>
      <p:sp>
        <p:nvSpPr>
          <p:cNvPr id="6" name="Foliennummernplatzhalter 5">
            <a:extLst>
              <a:ext uri="{FF2B5EF4-FFF2-40B4-BE49-F238E27FC236}">
                <a16:creationId xmlns:a16="http://schemas.microsoft.com/office/drawing/2014/main" id="{1E1867FA-DE05-4CF4-9D60-6E610F996FEE}"/>
              </a:ext>
            </a:extLst>
          </p:cNvPr>
          <p:cNvSpPr>
            <a:spLocks noGrp="1"/>
          </p:cNvSpPr>
          <p:nvPr>
            <p:ph type="sldNum" sz="quarter" idx="12"/>
          </p:nvPr>
        </p:nvSpPr>
        <p:spPr/>
        <p:txBody>
          <a:bodyPr/>
          <a:lstStyle/>
          <a:p>
            <a:fld id="{83E1CBDC-688B-449B-A4B9-E4A634A960D0}" type="slidenum">
              <a:rPr lang="en-GB" smtClean="0"/>
              <a:t>24</a:t>
            </a:fld>
            <a:endParaRPr lang="en-GB"/>
          </a:p>
        </p:txBody>
      </p:sp>
    </p:spTree>
    <p:extLst>
      <p:ext uri="{BB962C8B-B14F-4D97-AF65-F5344CB8AC3E}">
        <p14:creationId xmlns:p14="http://schemas.microsoft.com/office/powerpoint/2010/main" val="2994682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6FF8A319-BF9D-4E2D-BB53-EF00553BBFC2}"/>
              </a:ext>
            </a:extLst>
          </p:cNvPr>
          <p:cNvSpPr>
            <a:spLocks noGrp="1"/>
          </p:cNvSpPr>
          <p:nvPr>
            <p:ph idx="1"/>
          </p:nvPr>
        </p:nvSpPr>
        <p:spPr/>
        <p:txBody>
          <a:bodyPr/>
          <a:lstStyle/>
          <a:p>
            <a:pPr marL="0" indent="0">
              <a:buNone/>
            </a:pPr>
            <a:r>
              <a:rPr lang="de-DE" dirty="0"/>
              <a:t>Gibt es ein JOIN wie in RDBMS in der MongoDB Abfragesprache?</a:t>
            </a:r>
          </a:p>
          <a:p>
            <a:pPr marL="0" indent="0">
              <a:buNone/>
            </a:pPr>
            <a:r>
              <a:rPr lang="de-DE" dirty="0"/>
              <a:t>A: Ja</a:t>
            </a:r>
          </a:p>
          <a:p>
            <a:pPr marL="0" indent="0">
              <a:buNone/>
            </a:pPr>
            <a:r>
              <a:rPr lang="de-DE" dirty="0"/>
              <a:t>B: Nein</a:t>
            </a:r>
          </a:p>
          <a:p>
            <a:pPr marL="0" indent="0">
              <a:buNone/>
            </a:pPr>
            <a:r>
              <a:rPr lang="de-DE" dirty="0"/>
              <a:t>	</a:t>
            </a:r>
          </a:p>
          <a:p>
            <a:pPr marL="0" indent="0">
              <a:buNone/>
            </a:pPr>
            <a:endParaRPr lang="en-GB" dirty="0"/>
          </a:p>
          <a:p>
            <a:pPr marL="0" indent="0">
              <a:buNone/>
            </a:pPr>
            <a:r>
              <a:rPr lang="en-GB" dirty="0" err="1"/>
              <a:t>Nicht</a:t>
            </a:r>
            <a:r>
              <a:rPr lang="en-GB" dirty="0"/>
              <a:t> </a:t>
            </a:r>
            <a:r>
              <a:rPr lang="en-GB" dirty="0" err="1"/>
              <a:t>ganz</a:t>
            </a:r>
            <a:r>
              <a:rPr lang="en-GB" dirty="0"/>
              <a:t>: </a:t>
            </a:r>
            <a:r>
              <a:rPr lang="en-GB" dirty="0">
                <a:hlinkClick r:id="rId3"/>
              </a:rPr>
              <a:t>https://docs.mongodb.com/master/reference/operator/aggregation/lookup/#pipe._S_lookup</a:t>
            </a:r>
            <a:endParaRPr lang="en-GB" dirty="0"/>
          </a:p>
          <a:p>
            <a:pPr marL="0" indent="0">
              <a:buNone/>
            </a:pPr>
            <a:endParaRPr lang="en-GB" dirty="0"/>
          </a:p>
        </p:txBody>
      </p:sp>
      <p:sp>
        <p:nvSpPr>
          <p:cNvPr id="3" name="Datumsplatzhalter 2">
            <a:extLst>
              <a:ext uri="{FF2B5EF4-FFF2-40B4-BE49-F238E27FC236}">
                <a16:creationId xmlns:a16="http://schemas.microsoft.com/office/drawing/2014/main" id="{77A18C4E-9BB0-46EF-B5B0-D4845DF3B389}"/>
              </a:ext>
            </a:extLst>
          </p:cNvPr>
          <p:cNvSpPr>
            <a:spLocks noGrp="1"/>
          </p:cNvSpPr>
          <p:nvPr>
            <p:ph type="dt" sz="half" idx="10"/>
          </p:nvPr>
        </p:nvSpPr>
        <p:spPr/>
        <p:txBody>
          <a:bodyPr/>
          <a:lstStyle/>
          <a:p>
            <a:fld id="{651B85B5-C028-4797-999F-2256A4317902}" type="datetime1">
              <a:rPr lang="de-DE" smtClean="0"/>
              <a:t>14.05.2020</a:t>
            </a:fld>
            <a:endParaRPr lang="en-GB"/>
          </a:p>
        </p:txBody>
      </p:sp>
      <p:sp>
        <p:nvSpPr>
          <p:cNvPr id="4" name="Fußzeilenplatzhalter 3">
            <a:extLst>
              <a:ext uri="{FF2B5EF4-FFF2-40B4-BE49-F238E27FC236}">
                <a16:creationId xmlns:a16="http://schemas.microsoft.com/office/drawing/2014/main" id="{5722721A-5F98-4B82-8463-384225BD9E36}"/>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A0038DCA-CA46-47B3-9570-BA70488BB580}"/>
              </a:ext>
            </a:extLst>
          </p:cNvPr>
          <p:cNvSpPr>
            <a:spLocks noGrp="1"/>
          </p:cNvSpPr>
          <p:nvPr>
            <p:ph type="sldNum" sz="quarter" idx="12"/>
          </p:nvPr>
        </p:nvSpPr>
        <p:spPr/>
        <p:txBody>
          <a:bodyPr/>
          <a:lstStyle/>
          <a:p>
            <a:fld id="{83E1CBDC-688B-449B-A4B9-E4A634A960D0}" type="slidenum">
              <a:rPr lang="en-GB" smtClean="0"/>
              <a:t>25</a:t>
            </a:fld>
            <a:endParaRPr lang="en-GB"/>
          </a:p>
        </p:txBody>
      </p:sp>
      <p:sp>
        <p:nvSpPr>
          <p:cNvPr id="6" name="Titel 5">
            <a:extLst>
              <a:ext uri="{FF2B5EF4-FFF2-40B4-BE49-F238E27FC236}">
                <a16:creationId xmlns:a16="http://schemas.microsoft.com/office/drawing/2014/main" id="{EA6EE0D8-54CB-452E-AFD6-C9CFEA2F767D}"/>
              </a:ext>
            </a:extLst>
          </p:cNvPr>
          <p:cNvSpPr>
            <a:spLocks noGrp="1"/>
          </p:cNvSpPr>
          <p:nvPr>
            <p:ph type="title"/>
          </p:nvPr>
        </p:nvSpPr>
        <p:spPr/>
        <p:txBody>
          <a:bodyPr/>
          <a:lstStyle/>
          <a:p>
            <a:r>
              <a:rPr lang="de-DE" dirty="0"/>
              <a:t>Fragen</a:t>
            </a:r>
            <a:endParaRPr lang="en-GB" dirty="0"/>
          </a:p>
        </p:txBody>
      </p:sp>
    </p:spTree>
    <p:extLst>
      <p:ext uri="{BB962C8B-B14F-4D97-AF65-F5344CB8AC3E}">
        <p14:creationId xmlns:p14="http://schemas.microsoft.com/office/powerpoint/2010/main" val="2444845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animEffect transition="in" filter="fade">
                                      <p:cBhvr>
                                        <p:cTn id="7"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7AB8A4BA-93C9-42A4-858F-A52C8C18268A}"/>
              </a:ext>
            </a:extLst>
          </p:cNvPr>
          <p:cNvSpPr>
            <a:spLocks noGrp="1"/>
          </p:cNvSpPr>
          <p:nvPr>
            <p:ph idx="1"/>
          </p:nvPr>
        </p:nvSpPr>
        <p:spPr/>
        <p:txBody>
          <a:bodyPr/>
          <a:lstStyle/>
          <a:p>
            <a:pPr marL="0" indent="0">
              <a:buNone/>
            </a:pPr>
            <a:r>
              <a:rPr lang="de-DE" dirty="0"/>
              <a:t>Was sind die charakterisierenden Eigenschaften eines Dokuments?</a:t>
            </a:r>
          </a:p>
          <a:p>
            <a:pPr lvl="1"/>
            <a:r>
              <a:rPr lang="de-DE" dirty="0"/>
              <a:t>Eindeutiger Key</a:t>
            </a:r>
          </a:p>
          <a:p>
            <a:pPr lvl="1"/>
            <a:r>
              <a:rPr lang="de-DE" dirty="0"/>
              <a:t>Strukturierter Text, Objektähnlich</a:t>
            </a:r>
          </a:p>
          <a:p>
            <a:pPr lvl="1"/>
            <a:r>
              <a:rPr lang="de-DE" dirty="0"/>
              <a:t>Gekapselt</a:t>
            </a:r>
          </a:p>
          <a:p>
            <a:pPr lvl="1"/>
            <a:endParaRPr lang="de-DE" dirty="0"/>
          </a:p>
          <a:p>
            <a:pPr lvl="1"/>
            <a:endParaRPr lang="de-DE" dirty="0"/>
          </a:p>
        </p:txBody>
      </p:sp>
      <p:sp>
        <p:nvSpPr>
          <p:cNvPr id="3" name="Datumsplatzhalter 2">
            <a:extLst>
              <a:ext uri="{FF2B5EF4-FFF2-40B4-BE49-F238E27FC236}">
                <a16:creationId xmlns:a16="http://schemas.microsoft.com/office/drawing/2014/main" id="{C9403CB2-510A-4A28-9435-6ED2A4015972}"/>
              </a:ext>
            </a:extLst>
          </p:cNvPr>
          <p:cNvSpPr>
            <a:spLocks noGrp="1"/>
          </p:cNvSpPr>
          <p:nvPr>
            <p:ph type="dt" sz="half" idx="10"/>
          </p:nvPr>
        </p:nvSpPr>
        <p:spPr/>
        <p:txBody>
          <a:bodyPr/>
          <a:lstStyle/>
          <a:p>
            <a:fld id="{651B85B5-C028-4797-999F-2256A4317902}" type="datetime1">
              <a:rPr lang="de-DE" smtClean="0"/>
              <a:t>14.05.2020</a:t>
            </a:fld>
            <a:endParaRPr lang="en-GB"/>
          </a:p>
        </p:txBody>
      </p:sp>
      <p:sp>
        <p:nvSpPr>
          <p:cNvPr id="4" name="Fußzeilenplatzhalter 3">
            <a:extLst>
              <a:ext uri="{FF2B5EF4-FFF2-40B4-BE49-F238E27FC236}">
                <a16:creationId xmlns:a16="http://schemas.microsoft.com/office/drawing/2014/main" id="{AF52F57A-AA0D-46D0-B78F-0C367BE2C7A3}"/>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C20A936D-10E9-40FC-92BE-5A40B28E8D0F}"/>
              </a:ext>
            </a:extLst>
          </p:cNvPr>
          <p:cNvSpPr>
            <a:spLocks noGrp="1"/>
          </p:cNvSpPr>
          <p:nvPr>
            <p:ph type="sldNum" sz="quarter" idx="12"/>
          </p:nvPr>
        </p:nvSpPr>
        <p:spPr/>
        <p:txBody>
          <a:bodyPr/>
          <a:lstStyle/>
          <a:p>
            <a:fld id="{83E1CBDC-688B-449B-A4B9-E4A634A960D0}" type="slidenum">
              <a:rPr lang="en-GB" smtClean="0"/>
              <a:t>26</a:t>
            </a:fld>
            <a:endParaRPr lang="en-GB"/>
          </a:p>
        </p:txBody>
      </p:sp>
      <p:sp>
        <p:nvSpPr>
          <p:cNvPr id="6" name="Titel 5">
            <a:extLst>
              <a:ext uri="{FF2B5EF4-FFF2-40B4-BE49-F238E27FC236}">
                <a16:creationId xmlns:a16="http://schemas.microsoft.com/office/drawing/2014/main" id="{FF3F9FD2-5221-40CD-B2DA-FE55A1CBFAF6}"/>
              </a:ext>
            </a:extLst>
          </p:cNvPr>
          <p:cNvSpPr>
            <a:spLocks noGrp="1"/>
          </p:cNvSpPr>
          <p:nvPr>
            <p:ph type="title"/>
          </p:nvPr>
        </p:nvSpPr>
        <p:spPr/>
        <p:txBody>
          <a:bodyPr/>
          <a:lstStyle/>
          <a:p>
            <a:r>
              <a:rPr lang="de-DE" dirty="0"/>
              <a:t>Fragen	</a:t>
            </a:r>
            <a:endParaRPr lang="en-GB" dirty="0"/>
          </a:p>
        </p:txBody>
      </p:sp>
    </p:spTree>
    <p:extLst>
      <p:ext uri="{BB962C8B-B14F-4D97-AF65-F5344CB8AC3E}">
        <p14:creationId xmlns:p14="http://schemas.microsoft.com/office/powerpoint/2010/main" val="3241117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fade">
                                      <p:cBhvr>
                                        <p:cTn id="13"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56F06961-3B63-4216-9630-17C65A094C3F}"/>
              </a:ext>
            </a:extLst>
          </p:cNvPr>
          <p:cNvSpPr>
            <a:spLocks noGrp="1"/>
          </p:cNvSpPr>
          <p:nvPr>
            <p:ph idx="1"/>
          </p:nvPr>
        </p:nvSpPr>
        <p:spPr/>
        <p:txBody>
          <a:bodyPr/>
          <a:lstStyle/>
          <a:p>
            <a:pPr marL="0" indent="0">
              <a:buNone/>
            </a:pPr>
            <a:r>
              <a:rPr lang="de-DE" dirty="0"/>
              <a:t>Für welche </a:t>
            </a:r>
            <a:r>
              <a:rPr lang="de-DE" dirty="0" err="1"/>
              <a:t>Anforedungen</a:t>
            </a:r>
            <a:r>
              <a:rPr lang="de-DE" dirty="0"/>
              <a:t> ist MongoDB besonders geeignet?	</a:t>
            </a:r>
          </a:p>
          <a:p>
            <a:pPr lvl="1"/>
            <a:r>
              <a:rPr lang="de-DE" dirty="0"/>
              <a:t>Schnellen Release</a:t>
            </a:r>
          </a:p>
          <a:p>
            <a:pPr lvl="1"/>
            <a:r>
              <a:rPr lang="de-DE" dirty="0"/>
              <a:t>Unterschiedliche Daten</a:t>
            </a:r>
          </a:p>
          <a:p>
            <a:pPr lvl="1"/>
            <a:r>
              <a:rPr lang="de-DE" dirty="0"/>
              <a:t>Viele Daten</a:t>
            </a:r>
          </a:p>
          <a:p>
            <a:pPr lvl="1"/>
            <a:r>
              <a:rPr lang="de-DE" dirty="0"/>
              <a:t>Schnelles Sammeln der Daten wichtiger als schnelle Analyse</a:t>
            </a:r>
          </a:p>
          <a:p>
            <a:pPr lvl="1"/>
            <a:r>
              <a:rPr lang="de-DE" dirty="0"/>
              <a:t>Webbasiert </a:t>
            </a:r>
          </a:p>
          <a:p>
            <a:pPr marL="0" indent="0">
              <a:buNone/>
            </a:pPr>
            <a:endParaRPr lang="de-DE" dirty="0"/>
          </a:p>
          <a:p>
            <a:pPr marL="0" indent="0">
              <a:buNone/>
            </a:pPr>
            <a:r>
              <a:rPr lang="de-DE" dirty="0"/>
              <a:t>	</a:t>
            </a:r>
            <a:endParaRPr lang="en-GB" dirty="0"/>
          </a:p>
        </p:txBody>
      </p:sp>
      <p:sp>
        <p:nvSpPr>
          <p:cNvPr id="3" name="Datumsplatzhalter 2">
            <a:extLst>
              <a:ext uri="{FF2B5EF4-FFF2-40B4-BE49-F238E27FC236}">
                <a16:creationId xmlns:a16="http://schemas.microsoft.com/office/drawing/2014/main" id="{0360EC26-4A3C-4B8D-9E22-67374B4582D7}"/>
              </a:ext>
            </a:extLst>
          </p:cNvPr>
          <p:cNvSpPr>
            <a:spLocks noGrp="1"/>
          </p:cNvSpPr>
          <p:nvPr>
            <p:ph type="dt" sz="half" idx="10"/>
          </p:nvPr>
        </p:nvSpPr>
        <p:spPr/>
        <p:txBody>
          <a:bodyPr/>
          <a:lstStyle/>
          <a:p>
            <a:fld id="{651B85B5-C028-4797-999F-2256A4317902}" type="datetime1">
              <a:rPr lang="de-DE" smtClean="0"/>
              <a:t>14.05.2020</a:t>
            </a:fld>
            <a:endParaRPr lang="en-GB"/>
          </a:p>
        </p:txBody>
      </p:sp>
      <p:sp>
        <p:nvSpPr>
          <p:cNvPr id="4" name="Fußzeilenplatzhalter 3">
            <a:extLst>
              <a:ext uri="{FF2B5EF4-FFF2-40B4-BE49-F238E27FC236}">
                <a16:creationId xmlns:a16="http://schemas.microsoft.com/office/drawing/2014/main" id="{D4883D0F-FCBD-4CD7-BD94-A258E387A090}"/>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2532A627-BE7A-4ED9-BD17-02FE8096390F}"/>
              </a:ext>
            </a:extLst>
          </p:cNvPr>
          <p:cNvSpPr>
            <a:spLocks noGrp="1"/>
          </p:cNvSpPr>
          <p:nvPr>
            <p:ph type="sldNum" sz="quarter" idx="12"/>
          </p:nvPr>
        </p:nvSpPr>
        <p:spPr/>
        <p:txBody>
          <a:bodyPr/>
          <a:lstStyle/>
          <a:p>
            <a:fld id="{83E1CBDC-688B-449B-A4B9-E4A634A960D0}" type="slidenum">
              <a:rPr lang="en-GB" smtClean="0"/>
              <a:t>27</a:t>
            </a:fld>
            <a:endParaRPr lang="en-GB"/>
          </a:p>
        </p:txBody>
      </p:sp>
      <p:sp>
        <p:nvSpPr>
          <p:cNvPr id="6" name="Titel 5">
            <a:extLst>
              <a:ext uri="{FF2B5EF4-FFF2-40B4-BE49-F238E27FC236}">
                <a16:creationId xmlns:a16="http://schemas.microsoft.com/office/drawing/2014/main" id="{5E9CCB73-DD77-49C5-8E97-19AC623EE098}"/>
              </a:ext>
            </a:extLst>
          </p:cNvPr>
          <p:cNvSpPr>
            <a:spLocks noGrp="1"/>
          </p:cNvSpPr>
          <p:nvPr>
            <p:ph type="title"/>
          </p:nvPr>
        </p:nvSpPr>
        <p:spPr/>
        <p:txBody>
          <a:bodyPr/>
          <a:lstStyle/>
          <a:p>
            <a:r>
              <a:rPr lang="de-DE" dirty="0"/>
              <a:t>Fragen</a:t>
            </a:r>
            <a:endParaRPr lang="en-GB" dirty="0"/>
          </a:p>
        </p:txBody>
      </p:sp>
    </p:spTree>
    <p:extLst>
      <p:ext uri="{BB962C8B-B14F-4D97-AF65-F5344CB8AC3E}">
        <p14:creationId xmlns:p14="http://schemas.microsoft.com/office/powerpoint/2010/main" val="3999965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fade">
                                      <p:cBhvr>
                                        <p:cTn id="13" dur="500"/>
                                        <p:tgtEl>
                                          <p:spTgt spid="2">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fade">
                                      <p:cBhvr>
                                        <p:cTn id="16" dur="500"/>
                                        <p:tgtEl>
                                          <p:spTgt spid="2">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Effect transition="in" filter="fade">
                                      <p:cBhvr>
                                        <p:cTn id="19"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83593D-2B61-417C-B09E-43EC0EBD51CF}"/>
              </a:ext>
            </a:extLst>
          </p:cNvPr>
          <p:cNvSpPr>
            <a:spLocks noGrp="1"/>
          </p:cNvSpPr>
          <p:nvPr>
            <p:ph type="title"/>
          </p:nvPr>
        </p:nvSpPr>
        <p:spPr>
          <a:xfrm>
            <a:off x="677334" y="609600"/>
            <a:ext cx="8596668" cy="1320800"/>
          </a:xfrm>
        </p:spPr>
        <p:txBody>
          <a:bodyPr/>
          <a:lstStyle/>
          <a:p>
            <a:endParaRPr lang="en-GB" dirty="0"/>
          </a:p>
        </p:txBody>
      </p:sp>
      <p:sp>
        <p:nvSpPr>
          <p:cNvPr id="3" name="Inhaltsplatzhalter 2">
            <a:extLst>
              <a:ext uri="{FF2B5EF4-FFF2-40B4-BE49-F238E27FC236}">
                <a16:creationId xmlns:a16="http://schemas.microsoft.com/office/drawing/2014/main" id="{0C39DC31-3848-4545-BC3B-6D0EB3C3B578}"/>
              </a:ext>
            </a:extLst>
          </p:cNvPr>
          <p:cNvSpPr>
            <a:spLocks noGrp="1"/>
          </p:cNvSpPr>
          <p:nvPr>
            <p:ph idx="1"/>
          </p:nvPr>
        </p:nvSpPr>
        <p:spPr/>
        <p:txBody>
          <a:bodyPr>
            <a:normAutofit/>
          </a:bodyPr>
          <a:lstStyle/>
          <a:p>
            <a:pPr>
              <a:buFont typeface="+mj-lt"/>
              <a:buAutoNum type="arabicPeriod"/>
            </a:pPr>
            <a:r>
              <a:rPr lang="de-DE" dirty="0"/>
              <a:t>Allgemein</a:t>
            </a:r>
          </a:p>
          <a:p>
            <a:pPr>
              <a:buFont typeface="+mj-lt"/>
              <a:buAutoNum type="arabicPeriod"/>
            </a:pPr>
            <a:r>
              <a:rPr lang="de-DE" dirty="0"/>
              <a:t>MongoDB</a:t>
            </a:r>
          </a:p>
          <a:p>
            <a:pPr>
              <a:buFont typeface="+mj-lt"/>
              <a:buAutoNum type="arabicPeriod"/>
            </a:pPr>
            <a:r>
              <a:rPr lang="de-DE" dirty="0"/>
              <a:t>Live Demo</a:t>
            </a:r>
          </a:p>
          <a:p>
            <a:pPr>
              <a:buFont typeface="+mj-lt"/>
              <a:buAutoNum type="arabicPeriod"/>
            </a:pPr>
            <a:r>
              <a:rPr lang="de-DE" dirty="0"/>
              <a:t>Fragen</a:t>
            </a:r>
          </a:p>
          <a:p>
            <a:pPr>
              <a:buFont typeface="+mj-lt"/>
              <a:buAutoNum type="arabicPeriod"/>
            </a:pPr>
            <a:r>
              <a:rPr lang="de-DE" sz="3600" b="1" dirty="0">
                <a:solidFill>
                  <a:schemeClr val="accent1"/>
                </a:solidFill>
                <a:ea typeface="+mj-ea"/>
                <a:cs typeface="+mj-cs"/>
              </a:rPr>
              <a:t> Key Takeaways</a:t>
            </a:r>
            <a:endParaRPr lang="en-GB" sz="3600" b="1" dirty="0">
              <a:solidFill>
                <a:schemeClr val="accent1"/>
              </a:solidFill>
              <a:ea typeface="+mj-ea"/>
              <a:cs typeface="+mj-cs"/>
            </a:endParaRPr>
          </a:p>
          <a:p>
            <a:endParaRPr lang="en-GB" dirty="0"/>
          </a:p>
        </p:txBody>
      </p:sp>
      <p:sp>
        <p:nvSpPr>
          <p:cNvPr id="4" name="Datumsplatzhalter 3">
            <a:extLst>
              <a:ext uri="{FF2B5EF4-FFF2-40B4-BE49-F238E27FC236}">
                <a16:creationId xmlns:a16="http://schemas.microsoft.com/office/drawing/2014/main" id="{00197115-E7EE-40F2-B9AD-49AE9395359A}"/>
              </a:ext>
            </a:extLst>
          </p:cNvPr>
          <p:cNvSpPr>
            <a:spLocks noGrp="1"/>
          </p:cNvSpPr>
          <p:nvPr>
            <p:ph type="dt" sz="half" idx="10"/>
          </p:nvPr>
        </p:nvSpPr>
        <p:spPr/>
        <p:txBody>
          <a:bodyPr/>
          <a:lstStyle/>
          <a:p>
            <a:fld id="{8CEBD795-30DD-4530-9E80-830E82A97703}" type="datetime1">
              <a:rPr lang="de-DE" smtClean="0"/>
              <a:t>14.05.2020</a:t>
            </a:fld>
            <a:endParaRPr lang="en-GB"/>
          </a:p>
        </p:txBody>
      </p:sp>
      <p:sp>
        <p:nvSpPr>
          <p:cNvPr id="5" name="Fußzeilenplatzhalter 4">
            <a:extLst>
              <a:ext uri="{FF2B5EF4-FFF2-40B4-BE49-F238E27FC236}">
                <a16:creationId xmlns:a16="http://schemas.microsoft.com/office/drawing/2014/main" id="{9BEE3D6F-DBA0-43F4-8260-BB20A792ECE9}"/>
              </a:ext>
            </a:extLst>
          </p:cNvPr>
          <p:cNvSpPr>
            <a:spLocks noGrp="1"/>
          </p:cNvSpPr>
          <p:nvPr>
            <p:ph type="ftr" sz="quarter" idx="11"/>
          </p:nvPr>
        </p:nvSpPr>
        <p:spPr/>
        <p:txBody>
          <a:bodyPr/>
          <a:lstStyle/>
          <a:p>
            <a:r>
              <a:rPr lang="en-GB"/>
              <a:t>Document Stores - Victor Wolf</a:t>
            </a:r>
          </a:p>
        </p:txBody>
      </p:sp>
      <p:sp>
        <p:nvSpPr>
          <p:cNvPr id="6" name="Foliennummernplatzhalter 5">
            <a:extLst>
              <a:ext uri="{FF2B5EF4-FFF2-40B4-BE49-F238E27FC236}">
                <a16:creationId xmlns:a16="http://schemas.microsoft.com/office/drawing/2014/main" id="{1E1867FA-DE05-4CF4-9D60-6E610F996FEE}"/>
              </a:ext>
            </a:extLst>
          </p:cNvPr>
          <p:cNvSpPr>
            <a:spLocks noGrp="1"/>
          </p:cNvSpPr>
          <p:nvPr>
            <p:ph type="sldNum" sz="quarter" idx="12"/>
          </p:nvPr>
        </p:nvSpPr>
        <p:spPr/>
        <p:txBody>
          <a:bodyPr/>
          <a:lstStyle/>
          <a:p>
            <a:fld id="{83E1CBDC-688B-449B-A4B9-E4A634A960D0}" type="slidenum">
              <a:rPr lang="en-GB" smtClean="0"/>
              <a:t>28</a:t>
            </a:fld>
            <a:endParaRPr lang="en-GB"/>
          </a:p>
        </p:txBody>
      </p:sp>
    </p:spTree>
    <p:extLst>
      <p:ext uri="{BB962C8B-B14F-4D97-AF65-F5344CB8AC3E}">
        <p14:creationId xmlns:p14="http://schemas.microsoft.com/office/powerpoint/2010/main" val="2149288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Inhaltsplatzhalter 6">
            <a:extLst>
              <a:ext uri="{FF2B5EF4-FFF2-40B4-BE49-F238E27FC236}">
                <a16:creationId xmlns:a16="http://schemas.microsoft.com/office/drawing/2014/main" id="{DEA62FA6-FD13-4F4C-B0D3-19B156238767}"/>
              </a:ext>
            </a:extLst>
          </p:cNvPr>
          <p:cNvGraphicFramePr>
            <a:graphicFrameLocks noGrp="1"/>
          </p:cNvGraphicFramePr>
          <p:nvPr>
            <p:ph idx="1"/>
            <p:extLst>
              <p:ext uri="{D42A27DB-BD31-4B8C-83A1-F6EECF244321}">
                <p14:modId xmlns:p14="http://schemas.microsoft.com/office/powerpoint/2010/main" val="1851155193"/>
              </p:ext>
            </p:extLst>
          </p:nvPr>
        </p:nvGraphicFramePr>
        <p:xfrm>
          <a:off x="677334" y="2160589"/>
          <a:ext cx="8596668" cy="38807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Datumsplatzhalter 2">
            <a:extLst>
              <a:ext uri="{FF2B5EF4-FFF2-40B4-BE49-F238E27FC236}">
                <a16:creationId xmlns:a16="http://schemas.microsoft.com/office/drawing/2014/main" id="{0EE27CB3-54BC-4ADC-B1E7-07B784C82614}"/>
              </a:ext>
            </a:extLst>
          </p:cNvPr>
          <p:cNvSpPr>
            <a:spLocks noGrp="1"/>
          </p:cNvSpPr>
          <p:nvPr>
            <p:ph type="dt" sz="half" idx="10"/>
          </p:nvPr>
        </p:nvSpPr>
        <p:spPr/>
        <p:txBody>
          <a:bodyPr/>
          <a:lstStyle/>
          <a:p>
            <a:fld id="{651B85B5-C028-4797-999F-2256A4317902}" type="datetime1">
              <a:rPr lang="de-DE" smtClean="0"/>
              <a:t>14.05.2020</a:t>
            </a:fld>
            <a:endParaRPr lang="en-GB"/>
          </a:p>
        </p:txBody>
      </p:sp>
      <p:sp>
        <p:nvSpPr>
          <p:cNvPr id="4" name="Fußzeilenplatzhalter 3">
            <a:extLst>
              <a:ext uri="{FF2B5EF4-FFF2-40B4-BE49-F238E27FC236}">
                <a16:creationId xmlns:a16="http://schemas.microsoft.com/office/drawing/2014/main" id="{16CF9173-88F5-4D5D-83D0-42E646C6E36A}"/>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1A4EB1F0-A734-47E9-BFEB-F44EC3998399}"/>
              </a:ext>
            </a:extLst>
          </p:cNvPr>
          <p:cNvSpPr>
            <a:spLocks noGrp="1"/>
          </p:cNvSpPr>
          <p:nvPr>
            <p:ph type="sldNum" sz="quarter" idx="12"/>
          </p:nvPr>
        </p:nvSpPr>
        <p:spPr/>
        <p:txBody>
          <a:bodyPr/>
          <a:lstStyle/>
          <a:p>
            <a:fld id="{83E1CBDC-688B-449B-A4B9-E4A634A960D0}" type="slidenum">
              <a:rPr lang="en-GB" smtClean="0"/>
              <a:t>29</a:t>
            </a:fld>
            <a:endParaRPr lang="en-GB"/>
          </a:p>
        </p:txBody>
      </p:sp>
      <p:sp>
        <p:nvSpPr>
          <p:cNvPr id="6" name="Titel 5">
            <a:extLst>
              <a:ext uri="{FF2B5EF4-FFF2-40B4-BE49-F238E27FC236}">
                <a16:creationId xmlns:a16="http://schemas.microsoft.com/office/drawing/2014/main" id="{872DACCF-C143-4218-96BE-3723FAA6C856}"/>
              </a:ext>
            </a:extLst>
          </p:cNvPr>
          <p:cNvSpPr>
            <a:spLocks noGrp="1"/>
          </p:cNvSpPr>
          <p:nvPr>
            <p:ph type="title"/>
          </p:nvPr>
        </p:nvSpPr>
        <p:spPr/>
        <p:txBody>
          <a:bodyPr/>
          <a:lstStyle/>
          <a:p>
            <a:r>
              <a:rPr lang="de-DE" dirty="0"/>
              <a:t>Key Takeaways </a:t>
            </a:r>
            <a:r>
              <a:rPr lang="de-DE" dirty="0" err="1"/>
              <a:t>Document</a:t>
            </a:r>
            <a:r>
              <a:rPr lang="de-DE" dirty="0"/>
              <a:t> Stores</a:t>
            </a:r>
            <a:endParaRPr lang="en-GB" dirty="0"/>
          </a:p>
        </p:txBody>
      </p:sp>
    </p:spTree>
    <p:extLst>
      <p:ext uri="{BB962C8B-B14F-4D97-AF65-F5344CB8AC3E}">
        <p14:creationId xmlns:p14="http://schemas.microsoft.com/office/powerpoint/2010/main" val="3170784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B3BC88F3-BBC2-47C9-ADCC-8DD2F7991117}"/>
              </a:ext>
            </a:extLst>
          </p:cNvPr>
          <p:cNvSpPr>
            <a:spLocks noGrp="1"/>
          </p:cNvSpPr>
          <p:nvPr>
            <p:ph type="dt" sz="half" idx="10"/>
          </p:nvPr>
        </p:nvSpPr>
        <p:spPr/>
        <p:txBody>
          <a:bodyPr/>
          <a:lstStyle/>
          <a:p>
            <a:fld id="{651B85B5-C028-4797-999F-2256A4317902}" type="datetime1">
              <a:rPr lang="de-DE" smtClean="0"/>
              <a:t>14.05.2020</a:t>
            </a:fld>
            <a:endParaRPr lang="en-GB"/>
          </a:p>
        </p:txBody>
      </p:sp>
      <p:sp>
        <p:nvSpPr>
          <p:cNvPr id="4" name="Fußzeilenplatzhalter 3">
            <a:extLst>
              <a:ext uri="{FF2B5EF4-FFF2-40B4-BE49-F238E27FC236}">
                <a16:creationId xmlns:a16="http://schemas.microsoft.com/office/drawing/2014/main" id="{562E3685-8B40-43A4-8C15-E4382CA2E5FC}"/>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52CF7081-5A29-42A3-A0EB-A69E601A08A9}"/>
              </a:ext>
            </a:extLst>
          </p:cNvPr>
          <p:cNvSpPr>
            <a:spLocks noGrp="1"/>
          </p:cNvSpPr>
          <p:nvPr>
            <p:ph type="sldNum" sz="quarter" idx="12"/>
          </p:nvPr>
        </p:nvSpPr>
        <p:spPr/>
        <p:txBody>
          <a:bodyPr/>
          <a:lstStyle/>
          <a:p>
            <a:fld id="{83E1CBDC-688B-449B-A4B9-E4A634A960D0}" type="slidenum">
              <a:rPr lang="en-GB" smtClean="0"/>
              <a:t>3</a:t>
            </a:fld>
            <a:endParaRPr lang="en-GB"/>
          </a:p>
        </p:txBody>
      </p:sp>
      <p:sp>
        <p:nvSpPr>
          <p:cNvPr id="6" name="Titel 5">
            <a:extLst>
              <a:ext uri="{FF2B5EF4-FFF2-40B4-BE49-F238E27FC236}">
                <a16:creationId xmlns:a16="http://schemas.microsoft.com/office/drawing/2014/main" id="{B8BDDC2C-4759-4802-BCFC-B15E2F023A84}"/>
              </a:ext>
            </a:extLst>
          </p:cNvPr>
          <p:cNvSpPr>
            <a:spLocks noGrp="1"/>
          </p:cNvSpPr>
          <p:nvPr>
            <p:ph type="title"/>
          </p:nvPr>
        </p:nvSpPr>
        <p:spPr>
          <a:xfrm>
            <a:off x="677334" y="609600"/>
            <a:ext cx="8596668" cy="1320800"/>
          </a:xfrm>
        </p:spPr>
        <p:txBody>
          <a:bodyPr/>
          <a:lstStyle/>
          <a:p>
            <a:r>
              <a:rPr lang="de-DE" dirty="0" err="1"/>
              <a:t>Documents</a:t>
            </a:r>
            <a:endParaRPr lang="en-GB" dirty="0"/>
          </a:p>
        </p:txBody>
      </p:sp>
      <p:sp>
        <p:nvSpPr>
          <p:cNvPr id="9" name="Inhaltsplatzhalter 8">
            <a:extLst>
              <a:ext uri="{FF2B5EF4-FFF2-40B4-BE49-F238E27FC236}">
                <a16:creationId xmlns:a16="http://schemas.microsoft.com/office/drawing/2014/main" id="{AFB19FE1-EC01-4789-A4AB-C8F26EE6C390}"/>
              </a:ext>
            </a:extLst>
          </p:cNvPr>
          <p:cNvSpPr>
            <a:spLocks noGrp="1"/>
          </p:cNvSpPr>
          <p:nvPr>
            <p:ph idx="1"/>
          </p:nvPr>
        </p:nvSpPr>
        <p:spPr/>
        <p:txBody>
          <a:bodyPr/>
          <a:lstStyle/>
          <a:p>
            <a:pPr marL="0" indent="0">
              <a:buNone/>
            </a:pPr>
            <a:r>
              <a:rPr lang="de-DE" dirty="0"/>
              <a:t> </a:t>
            </a:r>
            <a:endParaRPr lang="en-GB" dirty="0"/>
          </a:p>
        </p:txBody>
      </p:sp>
      <p:pic>
        <p:nvPicPr>
          <p:cNvPr id="10" name="Inhaltsplatzhalter 7" descr="Dokument">
            <a:extLst>
              <a:ext uri="{FF2B5EF4-FFF2-40B4-BE49-F238E27FC236}">
                <a16:creationId xmlns:a16="http://schemas.microsoft.com/office/drawing/2014/main" id="{A1EA0149-4FC6-4AC0-B4D4-7C53FD475C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9025" y="2734583"/>
            <a:ext cx="1984828" cy="1984828"/>
          </a:xfrm>
          <a:prstGeom prst="rect">
            <a:avLst/>
          </a:prstGeom>
        </p:spPr>
      </p:pic>
      <p:pic>
        <p:nvPicPr>
          <p:cNvPr id="11" name="Grafik 10">
            <a:extLst>
              <a:ext uri="{FF2B5EF4-FFF2-40B4-BE49-F238E27FC236}">
                <a16:creationId xmlns:a16="http://schemas.microsoft.com/office/drawing/2014/main" id="{662802D8-3DA5-44A8-8A97-84D3AE4050F5}"/>
              </a:ext>
            </a:extLst>
          </p:cNvPr>
          <p:cNvPicPr>
            <a:picLocks noChangeAspect="1"/>
          </p:cNvPicPr>
          <p:nvPr/>
        </p:nvPicPr>
        <p:blipFill>
          <a:blip r:embed="rId5"/>
          <a:stretch>
            <a:fillRect/>
          </a:stretch>
        </p:blipFill>
        <p:spPr>
          <a:xfrm>
            <a:off x="5683787" y="1548735"/>
            <a:ext cx="3590216" cy="1614488"/>
          </a:xfrm>
          <a:prstGeom prst="rect">
            <a:avLst/>
          </a:prstGeom>
        </p:spPr>
      </p:pic>
      <p:sp>
        <p:nvSpPr>
          <p:cNvPr id="12" name="Pfeil: nach links und rechts 11">
            <a:extLst>
              <a:ext uri="{FF2B5EF4-FFF2-40B4-BE49-F238E27FC236}">
                <a16:creationId xmlns:a16="http://schemas.microsoft.com/office/drawing/2014/main" id="{FDBC2C5F-0941-43D7-AE99-84A2CAE5C3C8}"/>
              </a:ext>
            </a:extLst>
          </p:cNvPr>
          <p:cNvSpPr/>
          <p:nvPr/>
        </p:nvSpPr>
        <p:spPr>
          <a:xfrm>
            <a:off x="2961649" y="3502262"/>
            <a:ext cx="1807028" cy="59871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3" name="Grafik 12">
            <a:extLst>
              <a:ext uri="{FF2B5EF4-FFF2-40B4-BE49-F238E27FC236}">
                <a16:creationId xmlns:a16="http://schemas.microsoft.com/office/drawing/2014/main" id="{86FB1290-6775-494F-8377-0075FC9AA954}"/>
              </a:ext>
            </a:extLst>
          </p:cNvPr>
          <p:cNvPicPr>
            <a:picLocks noChangeAspect="1"/>
          </p:cNvPicPr>
          <p:nvPr/>
        </p:nvPicPr>
        <p:blipFill>
          <a:blip r:embed="rId6"/>
          <a:stretch>
            <a:fillRect/>
          </a:stretch>
        </p:blipFill>
        <p:spPr>
          <a:xfrm>
            <a:off x="5683077" y="3278317"/>
            <a:ext cx="3590925" cy="2647950"/>
          </a:xfrm>
          <a:prstGeom prst="rect">
            <a:avLst/>
          </a:prstGeom>
        </p:spPr>
      </p:pic>
      <p:pic>
        <p:nvPicPr>
          <p:cNvPr id="15" name="Grafik 14" descr="Schlüssel">
            <a:extLst>
              <a:ext uri="{FF2B5EF4-FFF2-40B4-BE49-F238E27FC236}">
                <a16:creationId xmlns:a16="http://schemas.microsoft.com/office/drawing/2014/main" id="{F711C975-5614-4F2C-911D-0C252CA298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68677" y="1898779"/>
            <a:ext cx="914400" cy="914400"/>
          </a:xfrm>
          <a:prstGeom prst="rect">
            <a:avLst/>
          </a:prstGeom>
        </p:spPr>
      </p:pic>
      <p:pic>
        <p:nvPicPr>
          <p:cNvPr id="17" name="Grafik 16" descr="Schlüssel">
            <a:extLst>
              <a:ext uri="{FF2B5EF4-FFF2-40B4-BE49-F238E27FC236}">
                <a16:creationId xmlns:a16="http://schemas.microsoft.com/office/drawing/2014/main" id="{A2065013-4A97-446D-8531-ABA3243E21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68677" y="4145092"/>
            <a:ext cx="914400" cy="914400"/>
          </a:xfrm>
          <a:prstGeom prst="rect">
            <a:avLst/>
          </a:prstGeom>
        </p:spPr>
      </p:pic>
      <p:sp>
        <p:nvSpPr>
          <p:cNvPr id="2" name="Textfeld 1">
            <a:extLst>
              <a:ext uri="{FF2B5EF4-FFF2-40B4-BE49-F238E27FC236}">
                <a16:creationId xmlns:a16="http://schemas.microsoft.com/office/drawing/2014/main" id="{12C4F63C-6745-42EB-8068-34D6F10095EC}"/>
              </a:ext>
            </a:extLst>
          </p:cNvPr>
          <p:cNvSpPr txBox="1"/>
          <p:nvPr/>
        </p:nvSpPr>
        <p:spPr>
          <a:xfrm>
            <a:off x="5794515" y="1070960"/>
            <a:ext cx="3733173" cy="369332"/>
          </a:xfrm>
          <a:prstGeom prst="rect">
            <a:avLst/>
          </a:prstGeom>
          <a:noFill/>
        </p:spPr>
        <p:txBody>
          <a:bodyPr wrap="square" rtlCol="0">
            <a:spAutoFit/>
          </a:bodyPr>
          <a:lstStyle/>
          <a:p>
            <a:r>
              <a:rPr lang="de-DE" dirty="0"/>
              <a:t>XML, YAML, JSON etc.</a:t>
            </a:r>
            <a:endParaRPr lang="en-GB" dirty="0"/>
          </a:p>
        </p:txBody>
      </p:sp>
    </p:spTree>
    <p:extLst>
      <p:ext uri="{BB962C8B-B14F-4D97-AF65-F5344CB8AC3E}">
        <p14:creationId xmlns:p14="http://schemas.microsoft.com/office/powerpoint/2010/main" val="4217004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C61AE31D-8E58-417A-AABB-DE37B419891B}"/>
              </a:ext>
            </a:extLst>
          </p:cNvPr>
          <p:cNvSpPr>
            <a:spLocks noGrp="1"/>
          </p:cNvSpPr>
          <p:nvPr>
            <p:ph idx="1"/>
          </p:nvPr>
        </p:nvSpPr>
        <p:spPr/>
        <p:txBody>
          <a:bodyPr/>
          <a:lstStyle/>
          <a:p>
            <a:r>
              <a:rPr lang="en-GB" dirty="0">
                <a:hlinkClick r:id="rId3"/>
              </a:rPr>
              <a:t>https://db-engines.com/de/ranking</a:t>
            </a:r>
            <a:endParaRPr lang="en-GB" dirty="0"/>
          </a:p>
          <a:p>
            <a:r>
              <a:rPr lang="de-DE" dirty="0">
                <a:hlinkClick r:id="rId4"/>
              </a:rPr>
              <a:t>https://github.com/ramnes/awesome-mongodb</a:t>
            </a:r>
            <a:endParaRPr lang="de-DE" dirty="0"/>
          </a:p>
          <a:p>
            <a:r>
              <a:rPr lang="de-DE" dirty="0">
                <a:hlinkClick r:id="rId5"/>
              </a:rPr>
              <a:t>https://docs.mongodb.com/manual/</a:t>
            </a:r>
            <a:endParaRPr lang="de-DE" dirty="0"/>
          </a:p>
          <a:p>
            <a:r>
              <a:rPr lang="de-DE" dirty="0">
                <a:hlinkClick r:id="rId6"/>
              </a:rPr>
              <a:t>https://blog.panoply.io/couchdb-vs-mongodb</a:t>
            </a:r>
            <a:endParaRPr lang="de-DE" dirty="0"/>
          </a:p>
          <a:p>
            <a:r>
              <a:rPr lang="en-GB" dirty="0">
                <a:hlinkClick r:id="rId7"/>
              </a:rPr>
              <a:t>https://docs.couchbase.com/home/index.html</a:t>
            </a:r>
            <a:endParaRPr lang="en-GB" dirty="0"/>
          </a:p>
          <a:p>
            <a:r>
              <a:rPr lang="en-GB" dirty="0">
                <a:hlinkClick r:id="rId8"/>
              </a:rPr>
              <a:t>https://docs.couchdb.org/en/stable/</a:t>
            </a:r>
            <a:endParaRPr lang="en-GB" dirty="0"/>
          </a:p>
          <a:p>
            <a:r>
              <a:rPr lang="en-GB" dirty="0">
                <a:hlinkClick r:id="rId9"/>
              </a:rPr>
              <a:t>https://www.mongodb.com/nosql-explained/nosql-vs-sql</a:t>
            </a:r>
            <a:endParaRPr lang="en-GB" dirty="0"/>
          </a:p>
          <a:p>
            <a:endParaRPr lang="en-GB" dirty="0"/>
          </a:p>
        </p:txBody>
      </p:sp>
      <p:sp>
        <p:nvSpPr>
          <p:cNvPr id="3" name="Datumsplatzhalter 2">
            <a:extLst>
              <a:ext uri="{FF2B5EF4-FFF2-40B4-BE49-F238E27FC236}">
                <a16:creationId xmlns:a16="http://schemas.microsoft.com/office/drawing/2014/main" id="{1B234D48-7FE1-4FBD-87AC-80FC262692DA}"/>
              </a:ext>
            </a:extLst>
          </p:cNvPr>
          <p:cNvSpPr>
            <a:spLocks noGrp="1"/>
          </p:cNvSpPr>
          <p:nvPr>
            <p:ph type="dt" sz="half" idx="10"/>
          </p:nvPr>
        </p:nvSpPr>
        <p:spPr/>
        <p:txBody>
          <a:bodyPr/>
          <a:lstStyle/>
          <a:p>
            <a:fld id="{651B85B5-C028-4797-999F-2256A4317902}" type="datetime1">
              <a:rPr lang="de-DE" smtClean="0"/>
              <a:t>14.05.2020</a:t>
            </a:fld>
            <a:endParaRPr lang="en-GB"/>
          </a:p>
        </p:txBody>
      </p:sp>
      <p:sp>
        <p:nvSpPr>
          <p:cNvPr id="4" name="Fußzeilenplatzhalter 3">
            <a:extLst>
              <a:ext uri="{FF2B5EF4-FFF2-40B4-BE49-F238E27FC236}">
                <a16:creationId xmlns:a16="http://schemas.microsoft.com/office/drawing/2014/main" id="{41DC29B0-4F7C-42A5-AAEF-52C30EBED68D}"/>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6780AA0C-F4CB-49C5-AAAA-63ED16A891F3}"/>
              </a:ext>
            </a:extLst>
          </p:cNvPr>
          <p:cNvSpPr>
            <a:spLocks noGrp="1"/>
          </p:cNvSpPr>
          <p:nvPr>
            <p:ph type="sldNum" sz="quarter" idx="12"/>
          </p:nvPr>
        </p:nvSpPr>
        <p:spPr/>
        <p:txBody>
          <a:bodyPr/>
          <a:lstStyle/>
          <a:p>
            <a:fld id="{83E1CBDC-688B-449B-A4B9-E4A634A960D0}" type="slidenum">
              <a:rPr lang="en-GB" smtClean="0"/>
              <a:t>30</a:t>
            </a:fld>
            <a:endParaRPr lang="en-GB"/>
          </a:p>
        </p:txBody>
      </p:sp>
      <p:sp>
        <p:nvSpPr>
          <p:cNvPr id="6" name="Titel 5">
            <a:extLst>
              <a:ext uri="{FF2B5EF4-FFF2-40B4-BE49-F238E27FC236}">
                <a16:creationId xmlns:a16="http://schemas.microsoft.com/office/drawing/2014/main" id="{789B9534-92AA-4165-BEE1-AFEE0D719D8B}"/>
              </a:ext>
            </a:extLst>
          </p:cNvPr>
          <p:cNvSpPr>
            <a:spLocks noGrp="1"/>
          </p:cNvSpPr>
          <p:nvPr>
            <p:ph type="title"/>
          </p:nvPr>
        </p:nvSpPr>
        <p:spPr/>
        <p:txBody>
          <a:bodyPr/>
          <a:lstStyle/>
          <a:p>
            <a:r>
              <a:rPr lang="de-DE" dirty="0"/>
              <a:t>Quellen</a:t>
            </a:r>
            <a:endParaRPr lang="en-GB" dirty="0"/>
          </a:p>
        </p:txBody>
      </p:sp>
    </p:spTree>
    <p:extLst>
      <p:ext uri="{BB962C8B-B14F-4D97-AF65-F5344CB8AC3E}">
        <p14:creationId xmlns:p14="http://schemas.microsoft.com/office/powerpoint/2010/main" val="2793228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F158D0-181F-4CDF-8556-2592A82F5880}"/>
              </a:ext>
            </a:extLst>
          </p:cNvPr>
          <p:cNvSpPr>
            <a:spLocks noGrp="1"/>
          </p:cNvSpPr>
          <p:nvPr>
            <p:ph type="title"/>
          </p:nvPr>
        </p:nvSpPr>
        <p:spPr/>
        <p:txBody>
          <a:bodyPr/>
          <a:lstStyle/>
          <a:p>
            <a:r>
              <a:rPr lang="de-DE" dirty="0"/>
              <a:t>CRUD </a:t>
            </a:r>
            <a:r>
              <a:rPr lang="de-DE" dirty="0" err="1"/>
              <a:t>Operations</a:t>
            </a:r>
            <a:endParaRPr lang="en-GB" dirty="0"/>
          </a:p>
        </p:txBody>
      </p:sp>
      <p:graphicFrame>
        <p:nvGraphicFramePr>
          <p:cNvPr id="8" name="Inhaltsplatzhalter 7">
            <a:extLst>
              <a:ext uri="{FF2B5EF4-FFF2-40B4-BE49-F238E27FC236}">
                <a16:creationId xmlns:a16="http://schemas.microsoft.com/office/drawing/2014/main" id="{863D47AE-A0D2-4B75-B662-7BCC7E75B9FC}"/>
              </a:ext>
            </a:extLst>
          </p:cNvPr>
          <p:cNvGraphicFramePr>
            <a:graphicFrameLocks noGrp="1"/>
          </p:cNvGraphicFramePr>
          <p:nvPr>
            <p:ph sz="half" idx="1"/>
            <p:extLst>
              <p:ext uri="{D42A27DB-BD31-4B8C-83A1-F6EECF244321}">
                <p14:modId xmlns:p14="http://schemas.microsoft.com/office/powerpoint/2010/main" val="3003340845"/>
              </p:ext>
            </p:extLst>
          </p:nvPr>
        </p:nvGraphicFramePr>
        <p:xfrm>
          <a:off x="677334" y="2160589"/>
          <a:ext cx="4184035" cy="38807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Inhaltsplatzhalter 8">
            <a:extLst>
              <a:ext uri="{FF2B5EF4-FFF2-40B4-BE49-F238E27FC236}">
                <a16:creationId xmlns:a16="http://schemas.microsoft.com/office/drawing/2014/main" id="{CACB441F-CA4F-44B5-83BB-2CCCB3011C0C}"/>
              </a:ext>
            </a:extLst>
          </p:cNvPr>
          <p:cNvGraphicFramePr>
            <a:graphicFrameLocks noGrp="1"/>
          </p:cNvGraphicFramePr>
          <p:nvPr>
            <p:ph sz="half" idx="2"/>
            <p:extLst>
              <p:ext uri="{D42A27DB-BD31-4B8C-83A1-F6EECF244321}">
                <p14:modId xmlns:p14="http://schemas.microsoft.com/office/powerpoint/2010/main" val="1382353049"/>
              </p:ext>
            </p:extLst>
          </p:nvPr>
        </p:nvGraphicFramePr>
        <p:xfrm>
          <a:off x="5089970" y="2160589"/>
          <a:ext cx="4184034" cy="388077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Datumsplatzhalter 4">
            <a:extLst>
              <a:ext uri="{FF2B5EF4-FFF2-40B4-BE49-F238E27FC236}">
                <a16:creationId xmlns:a16="http://schemas.microsoft.com/office/drawing/2014/main" id="{9DB50268-BE9E-4CD6-A6C1-B8119C070EE5}"/>
              </a:ext>
            </a:extLst>
          </p:cNvPr>
          <p:cNvSpPr>
            <a:spLocks noGrp="1"/>
          </p:cNvSpPr>
          <p:nvPr>
            <p:ph type="dt" sz="half" idx="10"/>
          </p:nvPr>
        </p:nvSpPr>
        <p:spPr/>
        <p:txBody>
          <a:bodyPr/>
          <a:lstStyle/>
          <a:p>
            <a:fld id="{0BCC4A76-046E-43E7-8779-7FFDFD15A82A}" type="datetime1">
              <a:rPr lang="de-DE" smtClean="0"/>
              <a:t>14.05.2020</a:t>
            </a:fld>
            <a:endParaRPr lang="en-GB"/>
          </a:p>
        </p:txBody>
      </p:sp>
      <p:sp>
        <p:nvSpPr>
          <p:cNvPr id="6" name="Fußzeilenplatzhalter 5">
            <a:extLst>
              <a:ext uri="{FF2B5EF4-FFF2-40B4-BE49-F238E27FC236}">
                <a16:creationId xmlns:a16="http://schemas.microsoft.com/office/drawing/2014/main" id="{E16A48D2-0F0C-46EF-88D2-293D20E84CE3}"/>
              </a:ext>
            </a:extLst>
          </p:cNvPr>
          <p:cNvSpPr>
            <a:spLocks noGrp="1"/>
          </p:cNvSpPr>
          <p:nvPr>
            <p:ph type="ftr" sz="quarter" idx="11"/>
          </p:nvPr>
        </p:nvSpPr>
        <p:spPr/>
        <p:txBody>
          <a:bodyPr/>
          <a:lstStyle/>
          <a:p>
            <a:r>
              <a:rPr lang="en-GB"/>
              <a:t>Document Stores - Victor Wolf</a:t>
            </a:r>
          </a:p>
        </p:txBody>
      </p:sp>
      <p:sp>
        <p:nvSpPr>
          <p:cNvPr id="7" name="Foliennummernplatzhalter 6">
            <a:extLst>
              <a:ext uri="{FF2B5EF4-FFF2-40B4-BE49-F238E27FC236}">
                <a16:creationId xmlns:a16="http://schemas.microsoft.com/office/drawing/2014/main" id="{FBF98F77-3464-45B8-9505-0ED7C0B7EE34}"/>
              </a:ext>
            </a:extLst>
          </p:cNvPr>
          <p:cNvSpPr>
            <a:spLocks noGrp="1"/>
          </p:cNvSpPr>
          <p:nvPr>
            <p:ph type="sldNum" sz="quarter" idx="12"/>
          </p:nvPr>
        </p:nvSpPr>
        <p:spPr/>
        <p:txBody>
          <a:bodyPr/>
          <a:lstStyle/>
          <a:p>
            <a:fld id="{83E1CBDC-688B-449B-A4B9-E4A634A960D0}" type="slidenum">
              <a:rPr lang="en-GB" smtClean="0"/>
              <a:t>4</a:t>
            </a:fld>
            <a:endParaRPr lang="en-GB"/>
          </a:p>
        </p:txBody>
      </p:sp>
    </p:spTree>
    <p:extLst>
      <p:ext uri="{BB962C8B-B14F-4D97-AF65-F5344CB8AC3E}">
        <p14:creationId xmlns:p14="http://schemas.microsoft.com/office/powerpoint/2010/main" val="3497285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Graphic spid="9"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AD7B2F10-388A-497C-AD67-CC4B0AED2677}"/>
              </a:ext>
            </a:extLst>
          </p:cNvPr>
          <p:cNvSpPr>
            <a:spLocks noGrp="1"/>
          </p:cNvSpPr>
          <p:nvPr>
            <p:ph idx="1"/>
          </p:nvPr>
        </p:nvSpPr>
        <p:spPr/>
        <p:txBody>
          <a:bodyPr/>
          <a:lstStyle/>
          <a:p>
            <a:endParaRPr lang="en-GB" dirty="0"/>
          </a:p>
        </p:txBody>
      </p:sp>
      <p:sp>
        <p:nvSpPr>
          <p:cNvPr id="3" name="Datumsplatzhalter 2">
            <a:extLst>
              <a:ext uri="{FF2B5EF4-FFF2-40B4-BE49-F238E27FC236}">
                <a16:creationId xmlns:a16="http://schemas.microsoft.com/office/drawing/2014/main" id="{376B55F5-D92B-489C-A207-DD9F807509DF}"/>
              </a:ext>
            </a:extLst>
          </p:cNvPr>
          <p:cNvSpPr>
            <a:spLocks noGrp="1"/>
          </p:cNvSpPr>
          <p:nvPr>
            <p:ph type="dt" sz="half" idx="10"/>
          </p:nvPr>
        </p:nvSpPr>
        <p:spPr/>
        <p:txBody>
          <a:bodyPr/>
          <a:lstStyle/>
          <a:p>
            <a:fld id="{651B85B5-C028-4797-999F-2256A4317902}" type="datetime1">
              <a:rPr lang="de-DE" smtClean="0"/>
              <a:t>14.05.2020</a:t>
            </a:fld>
            <a:endParaRPr lang="en-GB"/>
          </a:p>
        </p:txBody>
      </p:sp>
      <p:sp>
        <p:nvSpPr>
          <p:cNvPr id="4" name="Fußzeilenplatzhalter 3">
            <a:extLst>
              <a:ext uri="{FF2B5EF4-FFF2-40B4-BE49-F238E27FC236}">
                <a16:creationId xmlns:a16="http://schemas.microsoft.com/office/drawing/2014/main" id="{2ED72962-3DF6-4786-AFB8-8E7D1B3ADF17}"/>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5D145F24-E825-42A1-8DF3-03B99822FDAB}"/>
              </a:ext>
            </a:extLst>
          </p:cNvPr>
          <p:cNvSpPr>
            <a:spLocks noGrp="1"/>
          </p:cNvSpPr>
          <p:nvPr>
            <p:ph type="sldNum" sz="quarter" idx="12"/>
          </p:nvPr>
        </p:nvSpPr>
        <p:spPr/>
        <p:txBody>
          <a:bodyPr/>
          <a:lstStyle/>
          <a:p>
            <a:fld id="{83E1CBDC-688B-449B-A4B9-E4A634A960D0}" type="slidenum">
              <a:rPr lang="en-GB" smtClean="0"/>
              <a:t>5</a:t>
            </a:fld>
            <a:endParaRPr lang="en-GB"/>
          </a:p>
        </p:txBody>
      </p:sp>
      <p:sp>
        <p:nvSpPr>
          <p:cNvPr id="6" name="Titel 5">
            <a:extLst>
              <a:ext uri="{FF2B5EF4-FFF2-40B4-BE49-F238E27FC236}">
                <a16:creationId xmlns:a16="http://schemas.microsoft.com/office/drawing/2014/main" id="{6D0A04CC-37E1-4D7A-875C-6CD1781B91FE}"/>
              </a:ext>
            </a:extLst>
          </p:cNvPr>
          <p:cNvSpPr>
            <a:spLocks noGrp="1"/>
          </p:cNvSpPr>
          <p:nvPr>
            <p:ph type="title"/>
          </p:nvPr>
        </p:nvSpPr>
        <p:spPr/>
        <p:txBody>
          <a:bodyPr/>
          <a:lstStyle/>
          <a:p>
            <a:r>
              <a:rPr lang="en-GB" dirty="0" err="1"/>
              <a:t>Datenorganisation</a:t>
            </a:r>
            <a:br>
              <a:rPr lang="en-GB" dirty="0"/>
            </a:br>
            <a:endParaRPr lang="en-GB" dirty="0"/>
          </a:p>
        </p:txBody>
      </p:sp>
      <p:graphicFrame>
        <p:nvGraphicFramePr>
          <p:cNvPr id="7" name="Diagramm 6">
            <a:extLst>
              <a:ext uri="{FF2B5EF4-FFF2-40B4-BE49-F238E27FC236}">
                <a16:creationId xmlns:a16="http://schemas.microsoft.com/office/drawing/2014/main" id="{3F45E215-35F6-48A4-ACD5-0D48D20EE01D}"/>
              </a:ext>
            </a:extLst>
          </p:cNvPr>
          <p:cNvGraphicFramePr/>
          <p:nvPr>
            <p:extLst>
              <p:ext uri="{D42A27DB-BD31-4B8C-83A1-F6EECF244321}">
                <p14:modId xmlns:p14="http://schemas.microsoft.com/office/powerpoint/2010/main" val="3273545391"/>
              </p:ext>
            </p:extLst>
          </p:nvPr>
        </p:nvGraphicFramePr>
        <p:xfrm>
          <a:off x="1504335" y="1599990"/>
          <a:ext cx="6942666" cy="44413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34339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DFC4AE16-73FA-45D4-AAE2-AC400897FE9E}"/>
              </a:ext>
            </a:extLst>
          </p:cNvPr>
          <p:cNvSpPr>
            <a:spLocks noGrp="1"/>
          </p:cNvSpPr>
          <p:nvPr>
            <p:ph idx="1"/>
          </p:nvPr>
        </p:nvSpPr>
        <p:spPr/>
        <p:txBody>
          <a:bodyPr>
            <a:normAutofit fontScale="92500" lnSpcReduction="10000"/>
          </a:bodyPr>
          <a:lstStyle/>
          <a:p>
            <a:pPr marL="0" indent="0">
              <a:buNone/>
            </a:pPr>
            <a:r>
              <a:rPr lang="en-GB" i="1" dirty="0"/>
              <a:t>“The NoSQL movement is motivated by horizontal scalability to leverage clusters of commodity hardware and minimization of the impedance mismatch between the data model of the application and the database. Horizontal scalability is addressed through partitioning and replication”</a:t>
            </a:r>
          </a:p>
          <a:p>
            <a:pPr marL="0" indent="0">
              <a:buNone/>
            </a:pPr>
            <a:endParaRPr lang="en-GB" i="1" dirty="0"/>
          </a:p>
          <a:p>
            <a:pPr marL="0" indent="0">
              <a:buNone/>
            </a:pPr>
            <a:endParaRPr lang="en-GB" i="1" dirty="0"/>
          </a:p>
          <a:p>
            <a:pPr marL="0" indent="0">
              <a:buNone/>
            </a:pPr>
            <a:r>
              <a:rPr lang="en-GB" dirty="0"/>
              <a:t>-&gt; </a:t>
            </a:r>
            <a:r>
              <a:rPr lang="en-GB" dirty="0" err="1"/>
              <a:t>Dokumente</a:t>
            </a:r>
            <a:r>
              <a:rPr lang="en-GB" dirty="0"/>
              <a:t> </a:t>
            </a:r>
            <a:r>
              <a:rPr lang="en-GB" dirty="0" err="1"/>
              <a:t>sind</a:t>
            </a:r>
            <a:r>
              <a:rPr lang="en-GB" dirty="0"/>
              <a:t> in </a:t>
            </a:r>
            <a:r>
              <a:rPr lang="en-GB" dirty="0" err="1"/>
              <a:t>sich</a:t>
            </a:r>
            <a:r>
              <a:rPr lang="en-GB" dirty="0"/>
              <a:t> </a:t>
            </a:r>
            <a:r>
              <a:rPr lang="en-GB" dirty="0" err="1"/>
              <a:t>konsistent</a:t>
            </a:r>
            <a:endParaRPr lang="en-GB" dirty="0"/>
          </a:p>
          <a:p>
            <a:pPr marL="0" indent="0">
              <a:buNone/>
            </a:pPr>
            <a:endParaRPr lang="en-GB" i="1" dirty="0"/>
          </a:p>
          <a:p>
            <a:pPr marL="0" indent="0">
              <a:buNone/>
            </a:pPr>
            <a:endParaRPr lang="en-GB" i="1" dirty="0"/>
          </a:p>
          <a:p>
            <a:pPr marL="0" indent="0">
              <a:buNone/>
            </a:pPr>
            <a:endParaRPr lang="en-GB" i="1" dirty="0"/>
          </a:p>
          <a:p>
            <a:pPr marL="0" indent="0">
              <a:buNone/>
            </a:pPr>
            <a:r>
              <a:rPr lang="en-GB" i="1" dirty="0"/>
              <a:t>Quelle: </a:t>
            </a:r>
            <a:r>
              <a:rPr lang="en-GB" dirty="0"/>
              <a:t>Felix </a:t>
            </a:r>
            <a:r>
              <a:rPr lang="en-GB" dirty="0" err="1"/>
              <a:t>Gessert</a:t>
            </a:r>
            <a:r>
              <a:rPr lang="en-GB" dirty="0"/>
              <a:t>, Norbert Ritter: Scalable Data Management: NoSQL Data Stores in Research and Practice</a:t>
            </a:r>
            <a:endParaRPr lang="de-DE" i="1" dirty="0"/>
          </a:p>
        </p:txBody>
      </p:sp>
      <p:sp>
        <p:nvSpPr>
          <p:cNvPr id="3" name="Datumsplatzhalter 2">
            <a:extLst>
              <a:ext uri="{FF2B5EF4-FFF2-40B4-BE49-F238E27FC236}">
                <a16:creationId xmlns:a16="http://schemas.microsoft.com/office/drawing/2014/main" id="{FAFCDED1-109F-4AA2-A819-B04138451842}"/>
              </a:ext>
            </a:extLst>
          </p:cNvPr>
          <p:cNvSpPr>
            <a:spLocks noGrp="1"/>
          </p:cNvSpPr>
          <p:nvPr>
            <p:ph type="dt" sz="half" idx="10"/>
          </p:nvPr>
        </p:nvSpPr>
        <p:spPr/>
        <p:txBody>
          <a:bodyPr/>
          <a:lstStyle/>
          <a:p>
            <a:fld id="{651B85B5-C028-4797-999F-2256A4317902}" type="datetime1">
              <a:rPr lang="de-DE" smtClean="0"/>
              <a:t>14.05.2020</a:t>
            </a:fld>
            <a:endParaRPr lang="en-GB"/>
          </a:p>
        </p:txBody>
      </p:sp>
      <p:sp>
        <p:nvSpPr>
          <p:cNvPr id="4" name="Fußzeilenplatzhalter 3">
            <a:extLst>
              <a:ext uri="{FF2B5EF4-FFF2-40B4-BE49-F238E27FC236}">
                <a16:creationId xmlns:a16="http://schemas.microsoft.com/office/drawing/2014/main" id="{4A1E00C5-9401-4ADC-89DF-78581D042B84}"/>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36B8A09F-C20C-4267-A462-0ECCD2F1C694}"/>
              </a:ext>
            </a:extLst>
          </p:cNvPr>
          <p:cNvSpPr>
            <a:spLocks noGrp="1"/>
          </p:cNvSpPr>
          <p:nvPr>
            <p:ph type="sldNum" sz="quarter" idx="12"/>
          </p:nvPr>
        </p:nvSpPr>
        <p:spPr/>
        <p:txBody>
          <a:bodyPr/>
          <a:lstStyle/>
          <a:p>
            <a:fld id="{83E1CBDC-688B-449B-A4B9-E4A634A960D0}" type="slidenum">
              <a:rPr lang="en-GB" smtClean="0"/>
              <a:t>6</a:t>
            </a:fld>
            <a:endParaRPr lang="en-GB"/>
          </a:p>
        </p:txBody>
      </p:sp>
      <p:sp>
        <p:nvSpPr>
          <p:cNvPr id="6" name="Titel 5">
            <a:extLst>
              <a:ext uri="{FF2B5EF4-FFF2-40B4-BE49-F238E27FC236}">
                <a16:creationId xmlns:a16="http://schemas.microsoft.com/office/drawing/2014/main" id="{F5F673EA-9171-450F-AAB3-8A7F19B1B369}"/>
              </a:ext>
            </a:extLst>
          </p:cNvPr>
          <p:cNvSpPr>
            <a:spLocks noGrp="1"/>
          </p:cNvSpPr>
          <p:nvPr>
            <p:ph type="title"/>
          </p:nvPr>
        </p:nvSpPr>
        <p:spPr/>
        <p:txBody>
          <a:bodyPr/>
          <a:lstStyle/>
          <a:p>
            <a:r>
              <a:rPr lang="de-DE" dirty="0"/>
              <a:t>Replikation und Partitionierung</a:t>
            </a:r>
            <a:endParaRPr lang="en-GB" dirty="0"/>
          </a:p>
        </p:txBody>
      </p:sp>
      <p:pic>
        <p:nvPicPr>
          <p:cNvPr id="8" name="Grafik 7" descr="Dokument">
            <a:extLst>
              <a:ext uri="{FF2B5EF4-FFF2-40B4-BE49-F238E27FC236}">
                <a16:creationId xmlns:a16="http://schemas.microsoft.com/office/drawing/2014/main" id="{D2B63607-A919-4780-8765-0EB5A313D0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8800" y="3643776"/>
            <a:ext cx="914400" cy="914400"/>
          </a:xfrm>
          <a:prstGeom prst="rect">
            <a:avLst/>
          </a:prstGeom>
        </p:spPr>
      </p:pic>
      <p:sp>
        <p:nvSpPr>
          <p:cNvPr id="9" name="Ellipse 8">
            <a:extLst>
              <a:ext uri="{FF2B5EF4-FFF2-40B4-BE49-F238E27FC236}">
                <a16:creationId xmlns:a16="http://schemas.microsoft.com/office/drawing/2014/main" id="{280B5C5C-C4CB-42E7-8058-1E00FD008C26}"/>
              </a:ext>
            </a:extLst>
          </p:cNvPr>
          <p:cNvSpPr/>
          <p:nvPr/>
        </p:nvSpPr>
        <p:spPr>
          <a:xfrm>
            <a:off x="5505898" y="3576991"/>
            <a:ext cx="1180204" cy="10479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86027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nhaltsplatzhalter 7" descr="Ein Bild, das Regenschirm, Zeichnung enthält.&#10;&#10;Automatisch generierte Beschreibung">
            <a:extLst>
              <a:ext uri="{FF2B5EF4-FFF2-40B4-BE49-F238E27FC236}">
                <a16:creationId xmlns:a16="http://schemas.microsoft.com/office/drawing/2014/main" id="{49E7C889-780D-4900-822F-7C3B712ABC8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21073792">
            <a:off x="1090991" y="2862806"/>
            <a:ext cx="2026272" cy="1921555"/>
          </a:xfrm>
        </p:spPr>
      </p:pic>
      <p:sp>
        <p:nvSpPr>
          <p:cNvPr id="3" name="Datumsplatzhalter 2">
            <a:extLst>
              <a:ext uri="{FF2B5EF4-FFF2-40B4-BE49-F238E27FC236}">
                <a16:creationId xmlns:a16="http://schemas.microsoft.com/office/drawing/2014/main" id="{8E238B0D-E694-4D4F-BAA1-EC96C7675953}"/>
              </a:ext>
            </a:extLst>
          </p:cNvPr>
          <p:cNvSpPr>
            <a:spLocks noGrp="1"/>
          </p:cNvSpPr>
          <p:nvPr>
            <p:ph type="dt" sz="half" idx="10"/>
          </p:nvPr>
        </p:nvSpPr>
        <p:spPr/>
        <p:txBody>
          <a:bodyPr/>
          <a:lstStyle/>
          <a:p>
            <a:fld id="{651B85B5-C028-4797-999F-2256A4317902}" type="datetime1">
              <a:rPr lang="de-DE" smtClean="0"/>
              <a:t>14.05.2020</a:t>
            </a:fld>
            <a:endParaRPr lang="en-GB"/>
          </a:p>
        </p:txBody>
      </p:sp>
      <p:sp>
        <p:nvSpPr>
          <p:cNvPr id="4" name="Fußzeilenplatzhalter 3">
            <a:extLst>
              <a:ext uri="{FF2B5EF4-FFF2-40B4-BE49-F238E27FC236}">
                <a16:creationId xmlns:a16="http://schemas.microsoft.com/office/drawing/2014/main" id="{E6DA7987-1DA8-4B08-A707-33E653705A4E}"/>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43A07B8F-A137-443D-84AB-E8FF88A580EC}"/>
              </a:ext>
            </a:extLst>
          </p:cNvPr>
          <p:cNvSpPr>
            <a:spLocks noGrp="1"/>
          </p:cNvSpPr>
          <p:nvPr>
            <p:ph type="sldNum" sz="quarter" idx="12"/>
          </p:nvPr>
        </p:nvSpPr>
        <p:spPr/>
        <p:txBody>
          <a:bodyPr/>
          <a:lstStyle/>
          <a:p>
            <a:fld id="{83E1CBDC-688B-449B-A4B9-E4A634A960D0}" type="slidenum">
              <a:rPr lang="en-GB" smtClean="0"/>
              <a:t>7</a:t>
            </a:fld>
            <a:endParaRPr lang="en-GB"/>
          </a:p>
        </p:txBody>
      </p:sp>
      <p:sp>
        <p:nvSpPr>
          <p:cNvPr id="6" name="Titel 5">
            <a:extLst>
              <a:ext uri="{FF2B5EF4-FFF2-40B4-BE49-F238E27FC236}">
                <a16:creationId xmlns:a16="http://schemas.microsoft.com/office/drawing/2014/main" id="{4E5F3187-A458-498F-B017-015B5FE5ED0E}"/>
              </a:ext>
            </a:extLst>
          </p:cNvPr>
          <p:cNvSpPr>
            <a:spLocks noGrp="1"/>
          </p:cNvSpPr>
          <p:nvPr>
            <p:ph type="title"/>
          </p:nvPr>
        </p:nvSpPr>
        <p:spPr/>
        <p:txBody>
          <a:bodyPr/>
          <a:lstStyle/>
          <a:p>
            <a:r>
              <a:rPr lang="de-DE" dirty="0"/>
              <a:t>Beispiele für </a:t>
            </a:r>
            <a:r>
              <a:rPr lang="de-DE" dirty="0" err="1"/>
              <a:t>Document</a:t>
            </a:r>
            <a:r>
              <a:rPr lang="de-DE" dirty="0"/>
              <a:t> Stores</a:t>
            </a:r>
            <a:endParaRPr lang="en-GB" dirty="0"/>
          </a:p>
        </p:txBody>
      </p:sp>
      <p:pic>
        <p:nvPicPr>
          <p:cNvPr id="10" name="Grafik 9" descr="Ein Bild, das Zeichnung enthält.&#10;&#10;Automatisch generierte Beschreibung">
            <a:extLst>
              <a:ext uri="{FF2B5EF4-FFF2-40B4-BE49-F238E27FC236}">
                <a16:creationId xmlns:a16="http://schemas.microsoft.com/office/drawing/2014/main" id="{F5E8F34C-FB08-43C7-AA81-BCBBF2529A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77867">
            <a:off x="3526679" y="2025707"/>
            <a:ext cx="1373977" cy="1387717"/>
          </a:xfrm>
          <a:prstGeom prst="rect">
            <a:avLst/>
          </a:prstGeom>
        </p:spPr>
      </p:pic>
      <p:pic>
        <p:nvPicPr>
          <p:cNvPr id="12" name="Grafik 11" descr="Ein Bild, das Zeichnung enthält.&#10;&#10;Automatisch generierte Beschreibung">
            <a:extLst>
              <a:ext uri="{FF2B5EF4-FFF2-40B4-BE49-F238E27FC236}">
                <a16:creationId xmlns:a16="http://schemas.microsoft.com/office/drawing/2014/main" id="{2F35022F-17D9-46EA-866C-107D53EC0E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38237">
            <a:off x="4273913" y="4189075"/>
            <a:ext cx="2603074" cy="1354785"/>
          </a:xfrm>
          <a:prstGeom prst="rect">
            <a:avLst/>
          </a:prstGeom>
        </p:spPr>
      </p:pic>
      <p:pic>
        <p:nvPicPr>
          <p:cNvPr id="7" name="Grafik 6" descr="Ein Bild, das Zeichnung enthält.&#10;&#10;Automatisch generierte Beschreibung">
            <a:extLst>
              <a:ext uri="{FF2B5EF4-FFF2-40B4-BE49-F238E27FC236}">
                <a16:creationId xmlns:a16="http://schemas.microsoft.com/office/drawing/2014/main" id="{2A59A169-5A9C-4EA5-9930-C1963F8713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1394893">
            <a:off x="6442329" y="2627701"/>
            <a:ext cx="2533065" cy="1235260"/>
          </a:xfrm>
          <a:prstGeom prst="rect">
            <a:avLst/>
          </a:prstGeom>
        </p:spPr>
      </p:pic>
    </p:spTree>
    <p:extLst>
      <p:ext uri="{BB962C8B-B14F-4D97-AF65-F5344CB8AC3E}">
        <p14:creationId xmlns:p14="http://schemas.microsoft.com/office/powerpoint/2010/main" val="1405098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D84D5B79-BB94-4CE1-891F-0059D690A86B}"/>
              </a:ext>
            </a:extLst>
          </p:cNvPr>
          <p:cNvSpPr>
            <a:spLocks noGrp="1"/>
          </p:cNvSpPr>
          <p:nvPr>
            <p:ph idx="1"/>
          </p:nvPr>
        </p:nvSpPr>
        <p:spPr/>
        <p:txBody>
          <a:bodyPr/>
          <a:lstStyle/>
          <a:p>
            <a:pPr marL="0" indent="0">
              <a:buNone/>
            </a:pPr>
            <a:r>
              <a:rPr lang="de-DE" dirty="0"/>
              <a:t>Welche von den vier ist der meist benutzte </a:t>
            </a:r>
            <a:r>
              <a:rPr lang="de-DE" dirty="0" err="1"/>
              <a:t>Document</a:t>
            </a:r>
            <a:r>
              <a:rPr lang="de-DE" dirty="0"/>
              <a:t> Store?</a:t>
            </a:r>
          </a:p>
          <a:p>
            <a:pPr marL="0" indent="0">
              <a:buNone/>
            </a:pPr>
            <a:r>
              <a:rPr lang="de-DE" dirty="0"/>
              <a:t>	A: MongoDB</a:t>
            </a:r>
          </a:p>
          <a:p>
            <a:pPr marL="0" indent="0">
              <a:buNone/>
            </a:pPr>
            <a:r>
              <a:rPr lang="de-DE" dirty="0"/>
              <a:t>	B: </a:t>
            </a:r>
            <a:r>
              <a:rPr lang="de-DE" dirty="0" err="1"/>
              <a:t>CouchDB</a:t>
            </a:r>
            <a:endParaRPr lang="de-DE" dirty="0"/>
          </a:p>
          <a:p>
            <a:pPr marL="0" indent="0">
              <a:buNone/>
            </a:pPr>
            <a:r>
              <a:rPr lang="de-DE" dirty="0"/>
              <a:t>	C: </a:t>
            </a:r>
            <a:r>
              <a:rPr lang="de-DE" dirty="0" err="1"/>
              <a:t>elasticSearch</a:t>
            </a:r>
            <a:endParaRPr lang="de-DE" dirty="0"/>
          </a:p>
          <a:p>
            <a:pPr marL="0" indent="0">
              <a:buNone/>
            </a:pPr>
            <a:r>
              <a:rPr lang="de-DE" dirty="0"/>
              <a:t>	D: Couchbase</a:t>
            </a:r>
            <a:endParaRPr lang="en-GB" dirty="0"/>
          </a:p>
        </p:txBody>
      </p:sp>
      <p:sp>
        <p:nvSpPr>
          <p:cNvPr id="3" name="Datumsplatzhalter 2">
            <a:extLst>
              <a:ext uri="{FF2B5EF4-FFF2-40B4-BE49-F238E27FC236}">
                <a16:creationId xmlns:a16="http://schemas.microsoft.com/office/drawing/2014/main" id="{9663A2CA-D6E8-44B3-9494-2FD482B06BFE}"/>
              </a:ext>
            </a:extLst>
          </p:cNvPr>
          <p:cNvSpPr>
            <a:spLocks noGrp="1"/>
          </p:cNvSpPr>
          <p:nvPr>
            <p:ph type="dt" sz="half" idx="10"/>
          </p:nvPr>
        </p:nvSpPr>
        <p:spPr/>
        <p:txBody>
          <a:bodyPr/>
          <a:lstStyle/>
          <a:p>
            <a:fld id="{651B85B5-C028-4797-999F-2256A4317902}" type="datetime1">
              <a:rPr lang="de-DE" smtClean="0"/>
              <a:t>14.05.2020</a:t>
            </a:fld>
            <a:endParaRPr lang="en-GB"/>
          </a:p>
        </p:txBody>
      </p:sp>
      <p:sp>
        <p:nvSpPr>
          <p:cNvPr id="4" name="Fußzeilenplatzhalter 3">
            <a:extLst>
              <a:ext uri="{FF2B5EF4-FFF2-40B4-BE49-F238E27FC236}">
                <a16:creationId xmlns:a16="http://schemas.microsoft.com/office/drawing/2014/main" id="{D9F4ABA6-488F-4673-9550-920B59B9364A}"/>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D3E1F394-A242-4AAD-9123-80DD45284EEA}"/>
              </a:ext>
            </a:extLst>
          </p:cNvPr>
          <p:cNvSpPr>
            <a:spLocks noGrp="1"/>
          </p:cNvSpPr>
          <p:nvPr>
            <p:ph type="sldNum" sz="quarter" idx="12"/>
          </p:nvPr>
        </p:nvSpPr>
        <p:spPr/>
        <p:txBody>
          <a:bodyPr/>
          <a:lstStyle/>
          <a:p>
            <a:fld id="{83E1CBDC-688B-449B-A4B9-E4A634A960D0}" type="slidenum">
              <a:rPr lang="en-GB" smtClean="0"/>
              <a:t>8</a:t>
            </a:fld>
            <a:endParaRPr lang="en-GB"/>
          </a:p>
        </p:txBody>
      </p:sp>
      <p:sp>
        <p:nvSpPr>
          <p:cNvPr id="6" name="Titel 5">
            <a:extLst>
              <a:ext uri="{FF2B5EF4-FFF2-40B4-BE49-F238E27FC236}">
                <a16:creationId xmlns:a16="http://schemas.microsoft.com/office/drawing/2014/main" id="{57BE5A8D-56AB-45F2-947A-B0E37260A520}"/>
              </a:ext>
            </a:extLst>
          </p:cNvPr>
          <p:cNvSpPr>
            <a:spLocks noGrp="1"/>
          </p:cNvSpPr>
          <p:nvPr>
            <p:ph type="title"/>
          </p:nvPr>
        </p:nvSpPr>
        <p:spPr/>
        <p:txBody>
          <a:bodyPr/>
          <a:lstStyle/>
          <a:p>
            <a:r>
              <a:rPr lang="de-DE" dirty="0"/>
              <a:t>Quiz</a:t>
            </a:r>
            <a:endParaRPr lang="en-GB" dirty="0"/>
          </a:p>
        </p:txBody>
      </p:sp>
    </p:spTree>
    <p:extLst>
      <p:ext uri="{BB962C8B-B14F-4D97-AF65-F5344CB8AC3E}">
        <p14:creationId xmlns:p14="http://schemas.microsoft.com/office/powerpoint/2010/main" val="431163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09158028-A1FC-412C-979C-678DDE948236}"/>
              </a:ext>
            </a:extLst>
          </p:cNvPr>
          <p:cNvSpPr>
            <a:spLocks noGrp="1"/>
          </p:cNvSpPr>
          <p:nvPr>
            <p:ph type="dt" sz="half" idx="10"/>
          </p:nvPr>
        </p:nvSpPr>
        <p:spPr/>
        <p:txBody>
          <a:bodyPr/>
          <a:lstStyle/>
          <a:p>
            <a:fld id="{651B85B5-C028-4797-999F-2256A4317902}" type="datetime1">
              <a:rPr lang="de-DE" smtClean="0"/>
              <a:t>14.05.2020</a:t>
            </a:fld>
            <a:endParaRPr lang="en-GB"/>
          </a:p>
        </p:txBody>
      </p:sp>
      <p:sp>
        <p:nvSpPr>
          <p:cNvPr id="4" name="Fußzeilenplatzhalter 3">
            <a:extLst>
              <a:ext uri="{FF2B5EF4-FFF2-40B4-BE49-F238E27FC236}">
                <a16:creationId xmlns:a16="http://schemas.microsoft.com/office/drawing/2014/main" id="{2816A040-3C0D-4E9E-B019-256951F6E875}"/>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A25021F6-4207-434D-B278-834D79AE0D3A}"/>
              </a:ext>
            </a:extLst>
          </p:cNvPr>
          <p:cNvSpPr>
            <a:spLocks noGrp="1"/>
          </p:cNvSpPr>
          <p:nvPr>
            <p:ph type="sldNum" sz="quarter" idx="12"/>
          </p:nvPr>
        </p:nvSpPr>
        <p:spPr/>
        <p:txBody>
          <a:bodyPr/>
          <a:lstStyle/>
          <a:p>
            <a:fld id="{83E1CBDC-688B-449B-A4B9-E4A634A960D0}" type="slidenum">
              <a:rPr lang="en-GB" smtClean="0"/>
              <a:t>9</a:t>
            </a:fld>
            <a:endParaRPr lang="en-GB"/>
          </a:p>
        </p:txBody>
      </p:sp>
      <p:sp>
        <p:nvSpPr>
          <p:cNvPr id="6" name="Titel 5">
            <a:extLst>
              <a:ext uri="{FF2B5EF4-FFF2-40B4-BE49-F238E27FC236}">
                <a16:creationId xmlns:a16="http://schemas.microsoft.com/office/drawing/2014/main" id="{F56DF911-8387-4F7F-AF0D-1ABAADE3FA2C}"/>
              </a:ext>
            </a:extLst>
          </p:cNvPr>
          <p:cNvSpPr>
            <a:spLocks noGrp="1"/>
          </p:cNvSpPr>
          <p:nvPr>
            <p:ph type="title"/>
          </p:nvPr>
        </p:nvSpPr>
        <p:spPr/>
        <p:txBody>
          <a:bodyPr/>
          <a:lstStyle/>
          <a:p>
            <a:r>
              <a:rPr lang="de-DE" dirty="0"/>
              <a:t>Quiz</a:t>
            </a:r>
            <a:endParaRPr lang="en-GB" dirty="0"/>
          </a:p>
        </p:txBody>
      </p:sp>
      <p:pic>
        <p:nvPicPr>
          <p:cNvPr id="11" name="Inhaltsplatzhalter 10">
            <a:extLst>
              <a:ext uri="{FF2B5EF4-FFF2-40B4-BE49-F238E27FC236}">
                <a16:creationId xmlns:a16="http://schemas.microsoft.com/office/drawing/2014/main" id="{0A346042-FD39-452C-803F-FAE454931D27}"/>
              </a:ext>
            </a:extLst>
          </p:cNvPr>
          <p:cNvPicPr>
            <a:picLocks noGrp="1" noChangeAspect="1"/>
          </p:cNvPicPr>
          <p:nvPr>
            <p:ph idx="1"/>
          </p:nvPr>
        </p:nvPicPr>
        <p:blipFill>
          <a:blip r:embed="rId3"/>
          <a:stretch>
            <a:fillRect/>
          </a:stretch>
        </p:blipFill>
        <p:spPr>
          <a:xfrm>
            <a:off x="677333" y="1180874"/>
            <a:ext cx="8596667" cy="4687465"/>
          </a:xfrm>
          <a:prstGeom prst="rect">
            <a:avLst/>
          </a:prstGeom>
        </p:spPr>
      </p:pic>
    </p:spTree>
    <p:extLst>
      <p:ext uri="{BB962C8B-B14F-4D97-AF65-F5344CB8AC3E}">
        <p14:creationId xmlns:p14="http://schemas.microsoft.com/office/powerpoint/2010/main" val="2643011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Facette">
  <a:themeElements>
    <a:clrScheme name="Grü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te">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1329</Words>
  <Application>Microsoft Office PowerPoint</Application>
  <PresentationFormat>Breitbild</PresentationFormat>
  <Paragraphs>310</Paragraphs>
  <Slides>30</Slides>
  <Notes>30</Notes>
  <HiddenSlides>0</HiddenSlides>
  <MMClips>1</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30</vt:i4>
      </vt:variant>
    </vt:vector>
  </HeadingPairs>
  <TitlesOfParts>
    <vt:vector size="34" baseType="lpstr">
      <vt:lpstr>Arial</vt:lpstr>
      <vt:lpstr>Calibri</vt:lpstr>
      <vt:lpstr>Wingdings 3</vt:lpstr>
      <vt:lpstr>Facette</vt:lpstr>
      <vt:lpstr>Document Stores</vt:lpstr>
      <vt:lpstr>Gliederung</vt:lpstr>
      <vt:lpstr>Documents</vt:lpstr>
      <vt:lpstr>CRUD Operations</vt:lpstr>
      <vt:lpstr>Datenorganisation </vt:lpstr>
      <vt:lpstr>Replikation und Partitionierung</vt:lpstr>
      <vt:lpstr>Beispiele für Document Stores</vt:lpstr>
      <vt:lpstr>Quiz</vt:lpstr>
      <vt:lpstr>Quiz</vt:lpstr>
      <vt:lpstr>PowerPoint-Präsentation</vt:lpstr>
      <vt:lpstr>Versprechen</vt:lpstr>
      <vt:lpstr>Documents</vt:lpstr>
      <vt:lpstr>API - Abfragesprache </vt:lpstr>
      <vt:lpstr>API - Treiber</vt:lpstr>
      <vt:lpstr>CRUD Operations - Create</vt:lpstr>
      <vt:lpstr>CRUD Operations - Retrieval </vt:lpstr>
      <vt:lpstr>Aggregation</vt:lpstr>
      <vt:lpstr>Aufgabe</vt:lpstr>
      <vt:lpstr>Sharding</vt:lpstr>
      <vt:lpstr>Replikation</vt:lpstr>
      <vt:lpstr>Replikation</vt:lpstr>
      <vt:lpstr>MongoDB vs RDBMS</vt:lpstr>
      <vt:lpstr>PowerPoint-Präsentation</vt:lpstr>
      <vt:lpstr>PowerPoint-Präsentation</vt:lpstr>
      <vt:lpstr>Fragen</vt:lpstr>
      <vt:lpstr>Fragen </vt:lpstr>
      <vt:lpstr>Fragen</vt:lpstr>
      <vt:lpstr>PowerPoint-Präsentation</vt:lpstr>
      <vt:lpstr>Key Takeaways Document Stores</vt:lpstr>
      <vt:lpstr>Quellen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Spaltenorientierte Datenbanken</dc:title>
  <dc:creator>Victor Wolf</dc:creator>
  <cp:lastModifiedBy>Victor Wolf</cp:lastModifiedBy>
  <cp:revision>92</cp:revision>
  <cp:lastPrinted>2020-05-14T08:22:48Z</cp:lastPrinted>
  <dcterms:created xsi:type="dcterms:W3CDTF">2020-04-29T06:55:29Z</dcterms:created>
  <dcterms:modified xsi:type="dcterms:W3CDTF">2020-05-14T08:25:20Z</dcterms:modified>
</cp:coreProperties>
</file>